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1AD96-57B0-4D9D-8A92-7C076FF0C3B5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0DB77-8A9E-4322-9E72-D2F1C5EB5A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google.klantenservicetelefoonnummernl.nl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oogle.klantenservicetelefoonnummernederland.com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google-helpdesk.doodlekit.com/blog/entry/5505832/hoe-los-je-problemen-op-met-de-google-widget-die-niet-werk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487740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4800" dirty="0" smtClean="0">
                <a:solidFill>
                  <a:srgbClr val="002060"/>
                </a:solidFill>
                <a:latin typeface="Arial Narrow" pitchFamily="34" charset="0"/>
              </a:rPr>
              <a:t>Hoe los je problemen op met de Google Widget die niet werkt?</a:t>
            </a:r>
            <a:endParaRPr lang="en-US" sz="4800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4" name="Picture 3" descr="klantenservice goo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590800"/>
            <a:ext cx="8534400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6868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Als u problemen ondervindt om een Google Widget op uw Android-telefoon te gebruiken, bent u niet de enige die met dit probleem wordt geconfronteerd. Onze techneuten hebben dagelijks dergelijke problemen opgelost waarbij gebruikers problemen ondervinden om toegang te krijgen tot hun Google-widget op hun Android-smartphones. Meestal treedt dit probleem op bij interferentie met een andere toepassing. Als de Google-applicatie niet is bijgewerkt, kunt u deze fout tegenkomen. Een andere reden voor dit probleem is dat de cache van de Google-app niet lang van het apparaat wordt gewist. Als u met een dergelijk probleem te maken hebt, lost u dit op met ons beste technische ondersteuningsteam. Volg de stappen op deze pagina om het probleem te verhelpen. Bovendien kunt u contact opnemen met ons dynamische team van techneuten op </a:t>
            </a:r>
            <a:r>
              <a:rPr lang="en-US" sz="1600" dirty="0" err="1">
                <a:hlinkClick r:id="rId2"/>
              </a:rPr>
              <a:t>google</a:t>
            </a:r>
            <a:r>
              <a:rPr lang="en-US" sz="1600" dirty="0">
                <a:hlinkClick r:id="rId2"/>
              </a:rPr>
              <a:t> </a:t>
            </a:r>
            <a:r>
              <a:rPr lang="en-US" sz="1600" dirty="0" smtClean="0">
                <a:hlinkClick r:id="rId2"/>
              </a:rPr>
              <a:t>helpdesk</a:t>
            </a: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 en hen vragen u te helpen op afroep.</a:t>
            </a:r>
            <a:endParaRPr lang="en-US" sz="1600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3" name="Picture 2" descr="google-gmai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124200"/>
            <a:ext cx="8686800" cy="33239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47221"/>
            <a:ext cx="88392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1600" b="1" dirty="0">
                <a:solidFill>
                  <a:srgbClr val="002060"/>
                </a:solidFill>
                <a:latin typeface="Arial Narrow" pitchFamily="34" charset="0"/>
              </a:rPr>
              <a:t>Er zijn verschillende methoden om de Google-zoekwidget op te lossen die niet werkt op het apparaat.</a:t>
            </a:r>
            <a:endParaRPr lang="nl-NL" sz="1600" dirty="0">
              <a:solidFill>
                <a:srgbClr val="002060"/>
              </a:solidFill>
              <a:latin typeface="Arial Narrow" pitchFamily="34" charset="0"/>
            </a:endParaRPr>
          </a:p>
          <a:p>
            <a:pPr algn="just"/>
            <a:endParaRPr lang="nl-NL" sz="800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algn="just"/>
            <a:r>
              <a:rPr lang="nl-NL" sz="1600" dirty="0" smtClean="0">
                <a:solidFill>
                  <a:srgbClr val="002060"/>
                </a:solidFill>
                <a:latin typeface="Arial Narrow" pitchFamily="34" charset="0"/>
              </a:rPr>
              <a:t>Maar </a:t>
            </a: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eerst moet u de startknop op uw apparaat ingedrukt houden en toegang krijgen tot de Google-zoekwidget. Als dit niet goed werkt, kunt u de onderstaande methoden volgen</a:t>
            </a:r>
            <a:r>
              <a:rPr lang="nl-NL" sz="1600" dirty="0" smtClean="0">
                <a:solidFill>
                  <a:srgbClr val="002060"/>
                </a:solidFill>
                <a:latin typeface="Arial Narrow" pitchFamily="34" charset="0"/>
              </a:rPr>
              <a:t>.</a:t>
            </a:r>
          </a:p>
          <a:p>
            <a:pPr algn="just"/>
            <a:endParaRPr lang="nl-NL" sz="800" dirty="0">
              <a:solidFill>
                <a:srgbClr val="002060"/>
              </a:solidFill>
              <a:latin typeface="Arial Narrow" pitchFamily="34" charset="0"/>
            </a:endParaRPr>
          </a:p>
          <a:p>
            <a:pPr algn="just"/>
            <a:r>
              <a:rPr lang="nl-NL" sz="1600" b="1" dirty="0">
                <a:solidFill>
                  <a:srgbClr val="002060"/>
                </a:solidFill>
                <a:latin typeface="Arial Narrow" pitchFamily="34" charset="0"/>
              </a:rPr>
              <a:t>Methode 1: Start uw smartphone opnieuw op</a:t>
            </a:r>
            <a:r>
              <a:rPr lang="nl-NL" sz="1600" b="1" dirty="0" smtClean="0">
                <a:solidFill>
                  <a:srgbClr val="002060"/>
                </a:solidFill>
                <a:latin typeface="Arial Narrow" pitchFamily="34" charset="0"/>
              </a:rPr>
              <a:t>:</a:t>
            </a:r>
          </a:p>
          <a:p>
            <a:pPr algn="just"/>
            <a:endParaRPr lang="nl-NL" sz="800" dirty="0">
              <a:solidFill>
                <a:srgbClr val="002060"/>
              </a:solidFill>
              <a:latin typeface="Arial Narrow" pitchFamily="34" charset="0"/>
            </a:endParaRP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Druk eerst op de schermtoets links op de telefoon.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Sluit daarna alle geopende apps.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Houd nu de aan / uit-knop ingedrukt om een lijst te openen. Tik op de herstartknop en start uw apparaat</a:t>
            </a:r>
            <a:r>
              <a:rPr lang="nl-NL" sz="1600" dirty="0" smtClean="0">
                <a:solidFill>
                  <a:srgbClr val="002060"/>
                </a:solidFill>
                <a:latin typeface="Arial Narrow" pitchFamily="34" charset="0"/>
              </a:rPr>
              <a:t>.</a:t>
            </a:r>
          </a:p>
          <a:p>
            <a:pPr algn="just"/>
            <a:endParaRPr lang="nl-NL" sz="800" dirty="0">
              <a:solidFill>
                <a:srgbClr val="002060"/>
              </a:solidFill>
              <a:latin typeface="Arial Narrow" pitchFamily="34" charset="0"/>
            </a:endParaRPr>
          </a:p>
          <a:p>
            <a:pPr algn="just"/>
            <a:r>
              <a:rPr lang="nl-NL" sz="1600" b="1" dirty="0">
                <a:solidFill>
                  <a:srgbClr val="002060"/>
                </a:solidFill>
                <a:latin typeface="Arial Narrow" pitchFamily="34" charset="0"/>
              </a:rPr>
              <a:t>Methode 2: Update de </a:t>
            </a:r>
            <a:r>
              <a:rPr lang="nl-NL" sz="1600" b="1" dirty="0" smtClean="0">
                <a:solidFill>
                  <a:srgbClr val="002060"/>
                </a:solidFill>
                <a:latin typeface="Arial Narrow" pitchFamily="34" charset="0"/>
              </a:rPr>
              <a:t>applicaties</a:t>
            </a:r>
          </a:p>
          <a:p>
            <a:pPr algn="just"/>
            <a:endParaRPr lang="nl-NL" sz="800" dirty="0">
              <a:solidFill>
                <a:srgbClr val="002060"/>
              </a:solidFill>
              <a:latin typeface="Arial Narrow" pitchFamily="34" charset="0"/>
            </a:endParaRP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Controleer, als u een oudere versie van Google-applicaties op uw telefoon gebruikt, dan kan dit een reden zijn voor de zoekbalkwidget op het apparaat.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Ga naar de Play Store tik op zoekbalk, voer uw Google in en tik op het tabblad Update naast de applicatie.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Nadat de hele applicatie is bijgewerkt, controleert u of het probleem is opgelost</a:t>
            </a:r>
            <a:r>
              <a:rPr lang="nl-NL" sz="1600" dirty="0" smtClean="0">
                <a:solidFill>
                  <a:srgbClr val="002060"/>
                </a:solidFill>
                <a:latin typeface="Arial Narrow" pitchFamily="34" charset="0"/>
              </a:rPr>
              <a:t>.</a:t>
            </a:r>
          </a:p>
          <a:p>
            <a:pPr algn="just"/>
            <a:endParaRPr lang="nl-NL" sz="800" dirty="0">
              <a:solidFill>
                <a:srgbClr val="002060"/>
              </a:solidFill>
              <a:latin typeface="Arial Narrow" pitchFamily="34" charset="0"/>
            </a:endParaRPr>
          </a:p>
          <a:p>
            <a:pPr algn="just"/>
            <a:r>
              <a:rPr lang="nl-NL" sz="1600" b="1" dirty="0">
                <a:solidFill>
                  <a:srgbClr val="002060"/>
                </a:solidFill>
                <a:latin typeface="Arial Narrow" pitchFamily="34" charset="0"/>
              </a:rPr>
              <a:t>Methode 3: schakel Google-app in de instellingen </a:t>
            </a:r>
            <a:r>
              <a:rPr lang="nl-NL" sz="1600" b="1" dirty="0" smtClean="0">
                <a:solidFill>
                  <a:srgbClr val="002060"/>
                </a:solidFill>
                <a:latin typeface="Arial Narrow" pitchFamily="34" charset="0"/>
              </a:rPr>
              <a:t>in</a:t>
            </a:r>
          </a:p>
          <a:p>
            <a:pPr algn="just"/>
            <a:endParaRPr lang="nl-NL" sz="800" dirty="0">
              <a:solidFill>
                <a:srgbClr val="002060"/>
              </a:solidFill>
              <a:latin typeface="Arial Narrow" pitchFamily="34" charset="0"/>
            </a:endParaRP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Open eerst de toepassing Instellingen, tik in het venster op Toepassingen en klik op het tabblad Toepassingenbeheer.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Ga in dat venster naar alle tabbladen en scrol omlaag op de pagina en tik op Google App.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Als u de optie Uitschakelen ziet, klik om in te schakelen</a:t>
            </a:r>
            <a:r>
              <a:rPr lang="nl-NL" sz="1600" dirty="0" smtClean="0">
                <a:solidFill>
                  <a:srgbClr val="002060"/>
                </a:solidFill>
                <a:latin typeface="Arial Narrow" pitchFamily="34" charset="0"/>
              </a:rPr>
              <a:t>.</a:t>
            </a:r>
          </a:p>
          <a:p>
            <a:pPr algn="just"/>
            <a:endParaRPr lang="nl-NL" sz="800" dirty="0">
              <a:solidFill>
                <a:srgbClr val="002060"/>
              </a:solidFill>
              <a:latin typeface="Arial Narrow" pitchFamily="34" charset="0"/>
            </a:endParaRPr>
          </a:p>
          <a:p>
            <a:pPr algn="just"/>
            <a:r>
              <a:rPr lang="nl-NL" sz="1600" b="1" dirty="0">
                <a:solidFill>
                  <a:srgbClr val="002060"/>
                </a:solidFill>
                <a:latin typeface="Arial Narrow" pitchFamily="34" charset="0"/>
              </a:rPr>
              <a:t>Methode 4: Verwijder de Google </a:t>
            </a:r>
            <a:r>
              <a:rPr lang="nl-NL" sz="1600" b="1" dirty="0" smtClean="0">
                <a:solidFill>
                  <a:srgbClr val="002060"/>
                </a:solidFill>
                <a:latin typeface="Arial Narrow" pitchFamily="34" charset="0"/>
              </a:rPr>
              <a:t>App-cache</a:t>
            </a:r>
          </a:p>
          <a:p>
            <a:pPr algn="just"/>
            <a:endParaRPr lang="nl-NL" sz="800" dirty="0">
              <a:solidFill>
                <a:srgbClr val="002060"/>
              </a:solidFill>
              <a:latin typeface="Arial Narrow" pitchFamily="34" charset="0"/>
            </a:endParaRP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Start het instellingenvenster op uw Android-apparaat en tik op Toepassingen.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Ga nu naar het gedeelte Application Manager en tik op Google Application.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Wanneer de toepassing wordt geopend, gaat u naar het cachegedeelte en tikt u op de knop Cache wissen om ze te verwijderen.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6868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Op deze pagina hebben we de beste methoden vermeld; u kunt doorgaan met het oplossen van het Google Widget-probleem. Hoop, de methode heeft je probleem volledig opgelost. Als methode 1 de overlast heeft opgelost, volg dan geen andere methode; volg anders de methode totdat u het resultaat krijgt</a:t>
            </a:r>
            <a:r>
              <a:rPr lang="nl-NL" sz="1600" dirty="0" smtClean="0">
                <a:solidFill>
                  <a:srgbClr val="002060"/>
                </a:solidFill>
                <a:latin typeface="Arial Narrow" pitchFamily="34" charset="0"/>
              </a:rPr>
              <a:t>.</a:t>
            </a:r>
          </a:p>
          <a:p>
            <a:pPr algn="just"/>
            <a:endParaRPr lang="nl-NL" sz="800" dirty="0">
              <a:solidFill>
                <a:srgbClr val="002060"/>
              </a:solidFill>
              <a:latin typeface="Arial Narrow" pitchFamily="34" charset="0"/>
            </a:endParaRPr>
          </a:p>
          <a:p>
            <a:pPr algn="just"/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Voor verdere problemen kunt u contact opnemen met ons team op </a:t>
            </a:r>
            <a:r>
              <a:rPr lang="en-US" sz="1600" b="1" dirty="0" err="1">
                <a:hlinkClick r:id="rId2"/>
              </a:rPr>
              <a:t>klantenservice</a:t>
            </a:r>
            <a:r>
              <a:rPr lang="en-US" sz="1600" b="1" dirty="0">
                <a:hlinkClick r:id="rId2"/>
              </a:rPr>
              <a:t> </a:t>
            </a:r>
            <a:r>
              <a:rPr lang="en-US" sz="1600" b="1" dirty="0" err="1" smtClean="0">
                <a:hlinkClick r:id="rId2"/>
              </a:rPr>
              <a:t>google</a:t>
            </a:r>
            <a:r>
              <a:rPr lang="nl-NL" sz="1600" dirty="0">
                <a:solidFill>
                  <a:srgbClr val="002060"/>
                </a:solidFill>
                <a:latin typeface="Arial Narrow" pitchFamily="34" charset="0"/>
              </a:rPr>
              <a:t> en onze diensten gebruiken voor de beste technische ondersteuning. Al uw vragen worden behandeld met eersteklas technici en worden in de tussentijd verholpen</a:t>
            </a:r>
            <a:r>
              <a:rPr lang="nl-NL" sz="1600" dirty="0" smtClean="0">
                <a:solidFill>
                  <a:srgbClr val="002060"/>
                </a:solidFill>
                <a:latin typeface="Arial Narrow" pitchFamily="34" charset="0"/>
              </a:rPr>
              <a:t>.</a:t>
            </a:r>
          </a:p>
          <a:p>
            <a:pPr algn="just"/>
            <a:endParaRPr lang="nl-NL" sz="1600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3" name="Picture 2" descr="google it suppo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983600"/>
            <a:ext cx="8382000" cy="3579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304800" y="5983069"/>
            <a:ext cx="868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b="1" dirty="0" smtClean="0">
                <a:solidFill>
                  <a:srgbClr val="002060"/>
                </a:solidFill>
                <a:latin typeface="Arial Narrow" pitchFamily="34" charset="0"/>
              </a:rPr>
              <a:t>Bron blog:</a:t>
            </a:r>
            <a:r>
              <a:rPr lang="nl-NL" dirty="0" smtClean="0">
                <a:solidFill>
                  <a:srgbClr val="002060"/>
                </a:solidFill>
                <a:latin typeface="Arial Narrow" pitchFamily="34" charset="0"/>
              </a:rPr>
              <a:t>  </a:t>
            </a:r>
            <a:r>
              <a:rPr lang="nl-NL" u="sng" dirty="0" smtClean="0">
                <a:solidFill>
                  <a:srgbClr val="002060"/>
                </a:solidFill>
                <a:latin typeface="Arial Narrow" pitchFamily="34" charset="0"/>
                <a:hlinkClick r:id="rId4"/>
              </a:rPr>
              <a:t>https://google-helpdesk.doodlekit.com/blog/entry/5505832/hoe-los-je-problemen-op-met-de-google-widget-die-niet-werkt</a:t>
            </a:r>
            <a:endParaRPr lang="nl-NL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501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Avnish.sharma</dc:creator>
  <cp:lastModifiedBy>Avnish.sharma</cp:lastModifiedBy>
  <cp:revision>3</cp:revision>
  <dcterms:created xsi:type="dcterms:W3CDTF">2019-10-16T03:48:30Z</dcterms:created>
  <dcterms:modified xsi:type="dcterms:W3CDTF">2019-10-16T04:12:38Z</dcterms:modified>
</cp:coreProperties>
</file>