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png" ContentType="image/png"/>
  <Override PartName="/ppt/slides/slide1.xml" ContentType="application/vnd.openxmlformats-officedocument.presentationml.slide+xml"/>
  <Override PartName="/ppt/slides/slide2.xml" ContentType="application/vnd.openxmlformats-officedocument.presentationml.slide+xml"/>
  <Default Extension="jpg" ContentType="image/jpg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</p:sldIdLst>
  <p:sldSz cx="18288000" cy="10287000"/>
  <p:notesSz cx="18288000" cy="102870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F4F1E7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17" name="bg object 1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818062" y="3260263"/>
            <a:ext cx="5829299" cy="582929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4994338" y="3005737"/>
            <a:ext cx="8299322" cy="1092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743200" y="5760720"/>
            <a:ext cx="12801600" cy="25717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4400" b="0" i="0">
                <a:solidFill>
                  <a:srgbClr val="171616"/>
                </a:solidFill>
                <a:latin typeface="Cambria"/>
                <a:cs typeface="Cambria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3550" b="0" i="0">
                <a:solidFill>
                  <a:srgbClr val="BD8F53"/>
                </a:solidFill>
                <a:latin typeface="Lucida Sans Unicode"/>
                <a:cs typeface="Lucida Sans Unicode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4400" b="0" i="0">
                <a:solidFill>
                  <a:srgbClr val="171616"/>
                </a:solidFill>
                <a:latin typeface="Cambria"/>
                <a:cs typeface="Cambria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91440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941832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4400" b="0" i="0">
                <a:solidFill>
                  <a:srgbClr val="171616"/>
                </a:solidFill>
                <a:latin typeface="Cambria"/>
                <a:cs typeface="Cambria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1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F4F1E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433240" y="3901379"/>
            <a:ext cx="11421519" cy="2225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400" b="0" i="0">
                <a:solidFill>
                  <a:srgbClr val="171616"/>
                </a:solidFill>
                <a:latin typeface="Cambria"/>
                <a:cs typeface="Cambria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277943" y="2534927"/>
            <a:ext cx="17732112" cy="50304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550" b="0" i="0">
                <a:solidFill>
                  <a:srgbClr val="BD8F53"/>
                </a:solidFill>
                <a:latin typeface="Lucida Sans Unicode"/>
                <a:cs typeface="Lucida Sans Unicode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6217920" y="9566910"/>
            <a:ext cx="585216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914400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13167361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g"/><Relationship Id="rId3" Type="http://schemas.openxmlformats.org/officeDocument/2006/relationships/image" Target="../media/image4.pn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Relationship Id="rId3" Type="http://schemas.openxmlformats.org/officeDocument/2006/relationships/image" Target="../media/image7.jpg"/><Relationship Id="rId4" Type="http://schemas.openxmlformats.org/officeDocument/2006/relationships/image" Target="../media/image8.png"/><Relationship Id="rId5" Type="http://schemas.openxmlformats.org/officeDocument/2006/relationships/image" Target="../media/image9.png"/><Relationship Id="rId6" Type="http://schemas.openxmlformats.org/officeDocument/2006/relationships/image" Target="../media/image10.pn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Relationship Id="rId3" Type="http://schemas.openxmlformats.org/officeDocument/2006/relationships/image" Target="../media/image12.png"/><Relationship Id="rId4" Type="http://schemas.openxmlformats.org/officeDocument/2006/relationships/image" Target="../media/image13.pn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hyperlink" Target="https://onlinegeeks.net/instagram-ip-address-finder/" TargetMode="External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665705" y="6751797"/>
            <a:ext cx="8388350" cy="719455"/>
          </a:xfrm>
          <a:custGeom>
            <a:avLst/>
            <a:gdLst/>
            <a:ahLst/>
            <a:cxnLst/>
            <a:rect l="l" t="t" r="r" b="b"/>
            <a:pathLst>
              <a:path w="8388350" h="719454">
                <a:moveTo>
                  <a:pt x="0" y="718970"/>
                </a:moveTo>
                <a:lnTo>
                  <a:pt x="42734" y="712712"/>
                </a:lnTo>
                <a:lnTo>
                  <a:pt x="82366" y="706134"/>
                </a:lnTo>
                <a:lnTo>
                  <a:pt x="120193" y="699776"/>
                </a:lnTo>
                <a:lnTo>
                  <a:pt x="149208" y="694889"/>
                </a:lnTo>
                <a:lnTo>
                  <a:pt x="164843" y="692257"/>
                </a:lnTo>
                <a:lnTo>
                  <a:pt x="216203" y="683628"/>
                </a:lnTo>
                <a:lnTo>
                  <a:pt x="254116" y="677286"/>
                </a:lnTo>
                <a:lnTo>
                  <a:pt x="294929" y="670489"/>
                </a:lnTo>
                <a:lnTo>
                  <a:pt x="338609" y="663255"/>
                </a:lnTo>
                <a:lnTo>
                  <a:pt x="385122" y="655598"/>
                </a:lnTo>
                <a:lnTo>
                  <a:pt x="434437" y="647534"/>
                </a:lnTo>
                <a:lnTo>
                  <a:pt x="486519" y="639079"/>
                </a:lnTo>
                <a:lnTo>
                  <a:pt x="541336" y="630249"/>
                </a:lnTo>
                <a:lnTo>
                  <a:pt x="598855" y="621058"/>
                </a:lnTo>
                <a:lnTo>
                  <a:pt x="659042" y="611524"/>
                </a:lnTo>
                <a:lnTo>
                  <a:pt x="721865" y="601660"/>
                </a:lnTo>
                <a:lnTo>
                  <a:pt x="787290" y="591484"/>
                </a:lnTo>
                <a:lnTo>
                  <a:pt x="855286" y="581010"/>
                </a:lnTo>
                <a:lnTo>
                  <a:pt x="925817" y="570255"/>
                </a:lnTo>
                <a:lnTo>
                  <a:pt x="998852" y="559234"/>
                </a:lnTo>
                <a:lnTo>
                  <a:pt x="1074358" y="547962"/>
                </a:lnTo>
                <a:lnTo>
                  <a:pt x="1113026" y="542238"/>
                </a:lnTo>
                <a:lnTo>
                  <a:pt x="1152301" y="536456"/>
                </a:lnTo>
                <a:lnTo>
                  <a:pt x="1192176" y="530620"/>
                </a:lnTo>
                <a:lnTo>
                  <a:pt x="1232648" y="524731"/>
                </a:lnTo>
                <a:lnTo>
                  <a:pt x="1273713" y="518791"/>
                </a:lnTo>
                <a:lnTo>
                  <a:pt x="1315366" y="512802"/>
                </a:lnTo>
                <a:lnTo>
                  <a:pt x="1357605" y="506766"/>
                </a:lnTo>
                <a:lnTo>
                  <a:pt x="1400423" y="500685"/>
                </a:lnTo>
                <a:lnTo>
                  <a:pt x="1443818" y="494561"/>
                </a:lnTo>
                <a:lnTo>
                  <a:pt x="1487786" y="488396"/>
                </a:lnTo>
                <a:lnTo>
                  <a:pt x="1532321" y="482192"/>
                </a:lnTo>
                <a:lnTo>
                  <a:pt x="1577420" y="475951"/>
                </a:lnTo>
                <a:lnTo>
                  <a:pt x="1623079" y="469675"/>
                </a:lnTo>
                <a:lnTo>
                  <a:pt x="1669294" y="463365"/>
                </a:lnTo>
                <a:lnTo>
                  <a:pt x="1716060" y="457024"/>
                </a:lnTo>
                <a:lnTo>
                  <a:pt x="1763373" y="450654"/>
                </a:lnTo>
                <a:lnTo>
                  <a:pt x="1811230" y="444256"/>
                </a:lnTo>
                <a:lnTo>
                  <a:pt x="1859626" y="437833"/>
                </a:lnTo>
                <a:lnTo>
                  <a:pt x="1908557" y="431387"/>
                </a:lnTo>
                <a:lnTo>
                  <a:pt x="1958019" y="424919"/>
                </a:lnTo>
                <a:lnTo>
                  <a:pt x="2008008" y="418431"/>
                </a:lnTo>
                <a:lnTo>
                  <a:pt x="2058519" y="411926"/>
                </a:lnTo>
                <a:lnTo>
                  <a:pt x="2109549" y="405405"/>
                </a:lnTo>
                <a:lnTo>
                  <a:pt x="2161093" y="398870"/>
                </a:lnTo>
                <a:lnTo>
                  <a:pt x="2213148" y="392324"/>
                </a:lnTo>
                <a:lnTo>
                  <a:pt x="2265709" y="385768"/>
                </a:lnTo>
                <a:lnTo>
                  <a:pt x="2318771" y="379204"/>
                </a:lnTo>
                <a:lnTo>
                  <a:pt x="2372332" y="372634"/>
                </a:lnTo>
                <a:lnTo>
                  <a:pt x="2426386" y="366060"/>
                </a:lnTo>
                <a:lnTo>
                  <a:pt x="2480930" y="359485"/>
                </a:lnTo>
                <a:lnTo>
                  <a:pt x="2535959" y="352909"/>
                </a:lnTo>
                <a:lnTo>
                  <a:pt x="2591469" y="346335"/>
                </a:lnTo>
                <a:lnTo>
                  <a:pt x="2647457" y="339765"/>
                </a:lnTo>
                <a:lnTo>
                  <a:pt x="2703918" y="333202"/>
                </a:lnTo>
                <a:lnTo>
                  <a:pt x="2760848" y="326645"/>
                </a:lnTo>
                <a:lnTo>
                  <a:pt x="2818243" y="320099"/>
                </a:lnTo>
                <a:lnTo>
                  <a:pt x="2876098" y="313564"/>
                </a:lnTo>
                <a:lnTo>
                  <a:pt x="2934410" y="307044"/>
                </a:lnTo>
                <a:lnTo>
                  <a:pt x="2993174" y="300538"/>
                </a:lnTo>
                <a:lnTo>
                  <a:pt x="3052387" y="294051"/>
                </a:lnTo>
                <a:lnTo>
                  <a:pt x="3112044" y="287583"/>
                </a:lnTo>
                <a:lnTo>
                  <a:pt x="3172141" y="281136"/>
                </a:lnTo>
                <a:lnTo>
                  <a:pt x="3232674" y="274713"/>
                </a:lnTo>
                <a:lnTo>
                  <a:pt x="3293638" y="268315"/>
                </a:lnTo>
                <a:lnTo>
                  <a:pt x="3355031" y="261945"/>
                </a:lnTo>
                <a:lnTo>
                  <a:pt x="3416846" y="255604"/>
                </a:lnTo>
                <a:lnTo>
                  <a:pt x="3479082" y="249294"/>
                </a:lnTo>
                <a:lnTo>
                  <a:pt x="3541732" y="243018"/>
                </a:lnTo>
                <a:lnTo>
                  <a:pt x="3604794" y="236777"/>
                </a:lnTo>
                <a:lnTo>
                  <a:pt x="3668262" y="230573"/>
                </a:lnTo>
                <a:lnTo>
                  <a:pt x="3732134" y="224408"/>
                </a:lnTo>
                <a:lnTo>
                  <a:pt x="3796404" y="218284"/>
                </a:lnTo>
                <a:lnTo>
                  <a:pt x="3861069" y="212203"/>
                </a:lnTo>
                <a:lnTo>
                  <a:pt x="3926125" y="206167"/>
                </a:lnTo>
                <a:lnTo>
                  <a:pt x="3991566" y="200179"/>
                </a:lnTo>
                <a:lnTo>
                  <a:pt x="4057390" y="194239"/>
                </a:lnTo>
                <a:lnTo>
                  <a:pt x="4123593" y="188350"/>
                </a:lnTo>
                <a:lnTo>
                  <a:pt x="4190169" y="182513"/>
                </a:lnTo>
                <a:lnTo>
                  <a:pt x="4257115" y="176732"/>
                </a:lnTo>
                <a:lnTo>
                  <a:pt x="4324426" y="171007"/>
                </a:lnTo>
                <a:lnTo>
                  <a:pt x="4392100" y="165341"/>
                </a:lnTo>
                <a:lnTo>
                  <a:pt x="4460130" y="159735"/>
                </a:lnTo>
                <a:lnTo>
                  <a:pt x="4528514" y="154192"/>
                </a:lnTo>
                <a:lnTo>
                  <a:pt x="4597248" y="148714"/>
                </a:lnTo>
                <a:lnTo>
                  <a:pt x="4666326" y="143302"/>
                </a:lnTo>
                <a:lnTo>
                  <a:pt x="4735745" y="137959"/>
                </a:lnTo>
                <a:lnTo>
                  <a:pt x="4805501" y="132686"/>
                </a:lnTo>
                <a:lnTo>
                  <a:pt x="4875590" y="127485"/>
                </a:lnTo>
                <a:lnTo>
                  <a:pt x="4946008" y="122359"/>
                </a:lnTo>
                <a:lnTo>
                  <a:pt x="5016749" y="117309"/>
                </a:lnTo>
                <a:lnTo>
                  <a:pt x="5087811" y="112337"/>
                </a:lnTo>
                <a:lnTo>
                  <a:pt x="5159190" y="107446"/>
                </a:lnTo>
                <a:lnTo>
                  <a:pt x="5230880" y="102636"/>
                </a:lnTo>
                <a:lnTo>
                  <a:pt x="5302878" y="97911"/>
                </a:lnTo>
                <a:lnTo>
                  <a:pt x="5375180" y="93272"/>
                </a:lnTo>
                <a:lnTo>
                  <a:pt x="5447782" y="88721"/>
                </a:lnTo>
                <a:lnTo>
                  <a:pt x="5520679" y="84259"/>
                </a:lnTo>
                <a:lnTo>
                  <a:pt x="5593867" y="79890"/>
                </a:lnTo>
                <a:lnTo>
                  <a:pt x="5667343" y="75615"/>
                </a:lnTo>
                <a:lnTo>
                  <a:pt x="5741102" y="71435"/>
                </a:lnTo>
                <a:lnTo>
                  <a:pt x="5815140" y="67353"/>
                </a:lnTo>
                <a:lnTo>
                  <a:pt x="5889453" y="63371"/>
                </a:lnTo>
                <a:lnTo>
                  <a:pt x="5964036" y="59491"/>
                </a:lnTo>
                <a:lnTo>
                  <a:pt x="6038887" y="55714"/>
                </a:lnTo>
                <a:lnTo>
                  <a:pt x="6113999" y="52043"/>
                </a:lnTo>
                <a:lnTo>
                  <a:pt x="6189370" y="48480"/>
                </a:lnTo>
                <a:lnTo>
                  <a:pt x="6264996" y="45026"/>
                </a:lnTo>
                <a:lnTo>
                  <a:pt x="6340871" y="41684"/>
                </a:lnTo>
                <a:lnTo>
                  <a:pt x="6416992" y="38455"/>
                </a:lnTo>
                <a:lnTo>
                  <a:pt x="6493355" y="35341"/>
                </a:lnTo>
                <a:lnTo>
                  <a:pt x="6569956" y="32345"/>
                </a:lnTo>
                <a:lnTo>
                  <a:pt x="6646791" y="29468"/>
                </a:lnTo>
                <a:lnTo>
                  <a:pt x="6723855" y="26713"/>
                </a:lnTo>
                <a:lnTo>
                  <a:pt x="6801144" y="24080"/>
                </a:lnTo>
                <a:lnTo>
                  <a:pt x="6878654" y="21573"/>
                </a:lnTo>
                <a:lnTo>
                  <a:pt x="6956382" y="19193"/>
                </a:lnTo>
                <a:lnTo>
                  <a:pt x="7034322" y="16942"/>
                </a:lnTo>
                <a:lnTo>
                  <a:pt x="7112472" y="14822"/>
                </a:lnTo>
                <a:lnTo>
                  <a:pt x="7190826" y="12835"/>
                </a:lnTo>
                <a:lnTo>
                  <a:pt x="7269380" y="10983"/>
                </a:lnTo>
                <a:lnTo>
                  <a:pt x="7348131" y="9268"/>
                </a:lnTo>
                <a:lnTo>
                  <a:pt x="7427074" y="7692"/>
                </a:lnTo>
                <a:lnTo>
                  <a:pt x="7506205" y="6257"/>
                </a:lnTo>
                <a:lnTo>
                  <a:pt x="7585521" y="4964"/>
                </a:lnTo>
                <a:lnTo>
                  <a:pt x="7665016" y="3817"/>
                </a:lnTo>
                <a:lnTo>
                  <a:pt x="7744687" y="2816"/>
                </a:lnTo>
                <a:lnTo>
                  <a:pt x="7824530" y="1963"/>
                </a:lnTo>
                <a:lnTo>
                  <a:pt x="7904540" y="1261"/>
                </a:lnTo>
                <a:lnTo>
                  <a:pt x="7984713" y="712"/>
                </a:lnTo>
                <a:lnTo>
                  <a:pt x="8065046" y="317"/>
                </a:lnTo>
                <a:lnTo>
                  <a:pt x="8145534" y="79"/>
                </a:lnTo>
                <a:lnTo>
                  <a:pt x="8226173" y="0"/>
                </a:lnTo>
                <a:lnTo>
                  <a:pt x="8306959" y="80"/>
                </a:lnTo>
                <a:lnTo>
                  <a:pt x="8387887" y="323"/>
                </a:lnTo>
              </a:path>
            </a:pathLst>
          </a:custGeom>
          <a:ln w="122828">
            <a:solidFill>
              <a:srgbClr val="9A4818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4011900" y="7925994"/>
            <a:ext cx="100330" cy="22225"/>
          </a:xfrm>
          <a:custGeom>
            <a:avLst/>
            <a:gdLst/>
            <a:ahLst/>
            <a:cxnLst/>
            <a:rect l="l" t="t" r="r" b="b"/>
            <a:pathLst>
              <a:path w="100329" h="22225">
                <a:moveTo>
                  <a:pt x="100224" y="0"/>
                </a:moveTo>
                <a:lnTo>
                  <a:pt x="75233" y="5403"/>
                </a:lnTo>
                <a:lnTo>
                  <a:pt x="50198" y="10828"/>
                </a:lnTo>
                <a:lnTo>
                  <a:pt x="25121" y="16274"/>
                </a:lnTo>
                <a:lnTo>
                  <a:pt x="0" y="21741"/>
                </a:lnTo>
              </a:path>
            </a:pathLst>
          </a:custGeom>
          <a:ln w="122828">
            <a:solidFill>
              <a:srgbClr val="9A4818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3665705" y="6751797"/>
            <a:ext cx="8388350" cy="719455"/>
          </a:xfrm>
          <a:custGeom>
            <a:avLst/>
            <a:gdLst/>
            <a:ahLst/>
            <a:cxnLst/>
            <a:rect l="l" t="t" r="r" b="b"/>
            <a:pathLst>
              <a:path w="8388350" h="719454">
                <a:moveTo>
                  <a:pt x="0" y="718970"/>
                </a:moveTo>
                <a:lnTo>
                  <a:pt x="42734" y="712712"/>
                </a:lnTo>
                <a:lnTo>
                  <a:pt x="82366" y="706134"/>
                </a:lnTo>
                <a:lnTo>
                  <a:pt x="120193" y="699776"/>
                </a:lnTo>
                <a:lnTo>
                  <a:pt x="149208" y="694889"/>
                </a:lnTo>
                <a:lnTo>
                  <a:pt x="164843" y="692257"/>
                </a:lnTo>
                <a:lnTo>
                  <a:pt x="216203" y="683628"/>
                </a:lnTo>
                <a:lnTo>
                  <a:pt x="254116" y="677286"/>
                </a:lnTo>
                <a:lnTo>
                  <a:pt x="294929" y="670489"/>
                </a:lnTo>
                <a:lnTo>
                  <a:pt x="338609" y="663255"/>
                </a:lnTo>
                <a:lnTo>
                  <a:pt x="385122" y="655598"/>
                </a:lnTo>
                <a:lnTo>
                  <a:pt x="434437" y="647534"/>
                </a:lnTo>
                <a:lnTo>
                  <a:pt x="486519" y="639079"/>
                </a:lnTo>
                <a:lnTo>
                  <a:pt x="541336" y="630249"/>
                </a:lnTo>
                <a:lnTo>
                  <a:pt x="598855" y="621058"/>
                </a:lnTo>
                <a:lnTo>
                  <a:pt x="659042" y="611524"/>
                </a:lnTo>
                <a:lnTo>
                  <a:pt x="721865" y="601660"/>
                </a:lnTo>
                <a:lnTo>
                  <a:pt x="787290" y="591484"/>
                </a:lnTo>
                <a:lnTo>
                  <a:pt x="855286" y="581010"/>
                </a:lnTo>
                <a:lnTo>
                  <a:pt x="925817" y="570255"/>
                </a:lnTo>
                <a:lnTo>
                  <a:pt x="998852" y="559234"/>
                </a:lnTo>
                <a:lnTo>
                  <a:pt x="1074358" y="547962"/>
                </a:lnTo>
                <a:lnTo>
                  <a:pt x="1113026" y="542238"/>
                </a:lnTo>
                <a:lnTo>
                  <a:pt x="1152301" y="536456"/>
                </a:lnTo>
                <a:lnTo>
                  <a:pt x="1192176" y="530620"/>
                </a:lnTo>
                <a:lnTo>
                  <a:pt x="1232648" y="524731"/>
                </a:lnTo>
                <a:lnTo>
                  <a:pt x="1273713" y="518791"/>
                </a:lnTo>
                <a:lnTo>
                  <a:pt x="1315366" y="512802"/>
                </a:lnTo>
                <a:lnTo>
                  <a:pt x="1357605" y="506766"/>
                </a:lnTo>
                <a:lnTo>
                  <a:pt x="1400423" y="500685"/>
                </a:lnTo>
                <a:lnTo>
                  <a:pt x="1443818" y="494561"/>
                </a:lnTo>
                <a:lnTo>
                  <a:pt x="1487786" y="488396"/>
                </a:lnTo>
                <a:lnTo>
                  <a:pt x="1532321" y="482192"/>
                </a:lnTo>
                <a:lnTo>
                  <a:pt x="1577420" y="475951"/>
                </a:lnTo>
                <a:lnTo>
                  <a:pt x="1623079" y="469675"/>
                </a:lnTo>
                <a:lnTo>
                  <a:pt x="1669294" y="463365"/>
                </a:lnTo>
                <a:lnTo>
                  <a:pt x="1716060" y="457024"/>
                </a:lnTo>
                <a:lnTo>
                  <a:pt x="1763373" y="450654"/>
                </a:lnTo>
                <a:lnTo>
                  <a:pt x="1811230" y="444256"/>
                </a:lnTo>
                <a:lnTo>
                  <a:pt x="1859626" y="437833"/>
                </a:lnTo>
                <a:lnTo>
                  <a:pt x="1908557" y="431387"/>
                </a:lnTo>
                <a:lnTo>
                  <a:pt x="1958019" y="424919"/>
                </a:lnTo>
                <a:lnTo>
                  <a:pt x="2008008" y="418431"/>
                </a:lnTo>
                <a:lnTo>
                  <a:pt x="2058519" y="411926"/>
                </a:lnTo>
                <a:lnTo>
                  <a:pt x="2109549" y="405405"/>
                </a:lnTo>
                <a:lnTo>
                  <a:pt x="2161093" y="398870"/>
                </a:lnTo>
                <a:lnTo>
                  <a:pt x="2213148" y="392324"/>
                </a:lnTo>
                <a:lnTo>
                  <a:pt x="2265709" y="385768"/>
                </a:lnTo>
                <a:lnTo>
                  <a:pt x="2318771" y="379204"/>
                </a:lnTo>
                <a:lnTo>
                  <a:pt x="2372332" y="372634"/>
                </a:lnTo>
                <a:lnTo>
                  <a:pt x="2426386" y="366060"/>
                </a:lnTo>
                <a:lnTo>
                  <a:pt x="2480930" y="359485"/>
                </a:lnTo>
                <a:lnTo>
                  <a:pt x="2535959" y="352909"/>
                </a:lnTo>
                <a:lnTo>
                  <a:pt x="2591469" y="346335"/>
                </a:lnTo>
                <a:lnTo>
                  <a:pt x="2647457" y="339765"/>
                </a:lnTo>
                <a:lnTo>
                  <a:pt x="2703918" y="333202"/>
                </a:lnTo>
                <a:lnTo>
                  <a:pt x="2760848" y="326645"/>
                </a:lnTo>
                <a:lnTo>
                  <a:pt x="2818243" y="320099"/>
                </a:lnTo>
                <a:lnTo>
                  <a:pt x="2876098" y="313564"/>
                </a:lnTo>
                <a:lnTo>
                  <a:pt x="2934410" y="307044"/>
                </a:lnTo>
                <a:lnTo>
                  <a:pt x="2993174" y="300538"/>
                </a:lnTo>
                <a:lnTo>
                  <a:pt x="3052387" y="294051"/>
                </a:lnTo>
                <a:lnTo>
                  <a:pt x="3112044" y="287583"/>
                </a:lnTo>
                <a:lnTo>
                  <a:pt x="3172141" y="281136"/>
                </a:lnTo>
                <a:lnTo>
                  <a:pt x="3232674" y="274713"/>
                </a:lnTo>
                <a:lnTo>
                  <a:pt x="3293638" y="268315"/>
                </a:lnTo>
                <a:lnTo>
                  <a:pt x="3355031" y="261945"/>
                </a:lnTo>
                <a:lnTo>
                  <a:pt x="3416846" y="255604"/>
                </a:lnTo>
                <a:lnTo>
                  <a:pt x="3479082" y="249294"/>
                </a:lnTo>
                <a:lnTo>
                  <a:pt x="3541732" y="243018"/>
                </a:lnTo>
                <a:lnTo>
                  <a:pt x="3604794" y="236777"/>
                </a:lnTo>
                <a:lnTo>
                  <a:pt x="3668262" y="230573"/>
                </a:lnTo>
                <a:lnTo>
                  <a:pt x="3732134" y="224408"/>
                </a:lnTo>
                <a:lnTo>
                  <a:pt x="3796404" y="218284"/>
                </a:lnTo>
                <a:lnTo>
                  <a:pt x="3861069" y="212203"/>
                </a:lnTo>
                <a:lnTo>
                  <a:pt x="3926125" y="206167"/>
                </a:lnTo>
                <a:lnTo>
                  <a:pt x="3991566" y="200179"/>
                </a:lnTo>
                <a:lnTo>
                  <a:pt x="4057390" y="194239"/>
                </a:lnTo>
                <a:lnTo>
                  <a:pt x="4123593" y="188350"/>
                </a:lnTo>
                <a:lnTo>
                  <a:pt x="4190169" y="182513"/>
                </a:lnTo>
                <a:lnTo>
                  <a:pt x="4257115" y="176732"/>
                </a:lnTo>
                <a:lnTo>
                  <a:pt x="4324426" y="171007"/>
                </a:lnTo>
                <a:lnTo>
                  <a:pt x="4392100" y="165341"/>
                </a:lnTo>
                <a:lnTo>
                  <a:pt x="4460130" y="159735"/>
                </a:lnTo>
                <a:lnTo>
                  <a:pt x="4528514" y="154192"/>
                </a:lnTo>
                <a:lnTo>
                  <a:pt x="4597248" y="148714"/>
                </a:lnTo>
                <a:lnTo>
                  <a:pt x="4666326" y="143302"/>
                </a:lnTo>
                <a:lnTo>
                  <a:pt x="4735745" y="137959"/>
                </a:lnTo>
                <a:lnTo>
                  <a:pt x="4805501" y="132686"/>
                </a:lnTo>
                <a:lnTo>
                  <a:pt x="4875590" y="127485"/>
                </a:lnTo>
                <a:lnTo>
                  <a:pt x="4946008" y="122359"/>
                </a:lnTo>
                <a:lnTo>
                  <a:pt x="5016749" y="117309"/>
                </a:lnTo>
                <a:lnTo>
                  <a:pt x="5087811" y="112337"/>
                </a:lnTo>
                <a:lnTo>
                  <a:pt x="5159190" y="107446"/>
                </a:lnTo>
                <a:lnTo>
                  <a:pt x="5230880" y="102636"/>
                </a:lnTo>
                <a:lnTo>
                  <a:pt x="5302878" y="97911"/>
                </a:lnTo>
                <a:lnTo>
                  <a:pt x="5375180" y="93272"/>
                </a:lnTo>
                <a:lnTo>
                  <a:pt x="5447782" y="88721"/>
                </a:lnTo>
                <a:lnTo>
                  <a:pt x="5520679" y="84259"/>
                </a:lnTo>
                <a:lnTo>
                  <a:pt x="5593867" y="79890"/>
                </a:lnTo>
                <a:lnTo>
                  <a:pt x="5667343" y="75615"/>
                </a:lnTo>
                <a:lnTo>
                  <a:pt x="5741102" y="71435"/>
                </a:lnTo>
                <a:lnTo>
                  <a:pt x="5815140" y="67353"/>
                </a:lnTo>
                <a:lnTo>
                  <a:pt x="5889453" y="63371"/>
                </a:lnTo>
                <a:lnTo>
                  <a:pt x="5964036" y="59491"/>
                </a:lnTo>
                <a:lnTo>
                  <a:pt x="6038887" y="55714"/>
                </a:lnTo>
                <a:lnTo>
                  <a:pt x="6113999" y="52043"/>
                </a:lnTo>
                <a:lnTo>
                  <a:pt x="6189370" y="48480"/>
                </a:lnTo>
                <a:lnTo>
                  <a:pt x="6264996" y="45026"/>
                </a:lnTo>
                <a:lnTo>
                  <a:pt x="6340871" y="41684"/>
                </a:lnTo>
                <a:lnTo>
                  <a:pt x="6416992" y="38455"/>
                </a:lnTo>
                <a:lnTo>
                  <a:pt x="6493355" y="35341"/>
                </a:lnTo>
                <a:lnTo>
                  <a:pt x="6569956" y="32345"/>
                </a:lnTo>
                <a:lnTo>
                  <a:pt x="6646791" y="29468"/>
                </a:lnTo>
                <a:lnTo>
                  <a:pt x="6723855" y="26713"/>
                </a:lnTo>
                <a:lnTo>
                  <a:pt x="6801144" y="24080"/>
                </a:lnTo>
                <a:lnTo>
                  <a:pt x="6878654" y="21573"/>
                </a:lnTo>
                <a:lnTo>
                  <a:pt x="6956382" y="19193"/>
                </a:lnTo>
                <a:lnTo>
                  <a:pt x="7034322" y="16942"/>
                </a:lnTo>
                <a:lnTo>
                  <a:pt x="7112472" y="14822"/>
                </a:lnTo>
                <a:lnTo>
                  <a:pt x="7190826" y="12835"/>
                </a:lnTo>
                <a:lnTo>
                  <a:pt x="7269380" y="10983"/>
                </a:lnTo>
                <a:lnTo>
                  <a:pt x="7348131" y="9268"/>
                </a:lnTo>
                <a:lnTo>
                  <a:pt x="7427074" y="7692"/>
                </a:lnTo>
                <a:lnTo>
                  <a:pt x="7506205" y="6257"/>
                </a:lnTo>
                <a:lnTo>
                  <a:pt x="7585521" y="4964"/>
                </a:lnTo>
                <a:lnTo>
                  <a:pt x="7665016" y="3817"/>
                </a:lnTo>
                <a:lnTo>
                  <a:pt x="7744687" y="2816"/>
                </a:lnTo>
                <a:lnTo>
                  <a:pt x="7824530" y="1963"/>
                </a:lnTo>
                <a:lnTo>
                  <a:pt x="7904540" y="1261"/>
                </a:lnTo>
                <a:lnTo>
                  <a:pt x="7984713" y="712"/>
                </a:lnTo>
                <a:lnTo>
                  <a:pt x="8065046" y="317"/>
                </a:lnTo>
                <a:lnTo>
                  <a:pt x="8145534" y="79"/>
                </a:lnTo>
                <a:lnTo>
                  <a:pt x="8226173" y="0"/>
                </a:lnTo>
                <a:lnTo>
                  <a:pt x="8306959" y="80"/>
                </a:lnTo>
                <a:lnTo>
                  <a:pt x="8387887" y="323"/>
                </a:lnTo>
              </a:path>
            </a:pathLst>
          </a:custGeom>
          <a:ln w="122828">
            <a:solidFill>
              <a:srgbClr val="9A4818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4011900" y="7925994"/>
            <a:ext cx="100330" cy="22225"/>
          </a:xfrm>
          <a:custGeom>
            <a:avLst/>
            <a:gdLst/>
            <a:ahLst/>
            <a:cxnLst/>
            <a:rect l="l" t="t" r="r" b="b"/>
            <a:pathLst>
              <a:path w="100329" h="22225">
                <a:moveTo>
                  <a:pt x="100224" y="0"/>
                </a:moveTo>
                <a:lnTo>
                  <a:pt x="75233" y="5403"/>
                </a:lnTo>
                <a:lnTo>
                  <a:pt x="50198" y="10828"/>
                </a:lnTo>
                <a:lnTo>
                  <a:pt x="25121" y="16274"/>
                </a:lnTo>
                <a:lnTo>
                  <a:pt x="0" y="21741"/>
                </a:lnTo>
              </a:path>
            </a:pathLst>
          </a:custGeom>
          <a:ln w="122828">
            <a:solidFill>
              <a:srgbClr val="9A4818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3135100" y="1509034"/>
            <a:ext cx="11421110" cy="0"/>
          </a:xfrm>
          <a:custGeom>
            <a:avLst/>
            <a:gdLst/>
            <a:ahLst/>
            <a:cxnLst/>
            <a:rect l="l" t="t" r="r" b="b"/>
            <a:pathLst>
              <a:path w="11421110" h="0">
                <a:moveTo>
                  <a:pt x="0" y="0"/>
                </a:moveTo>
                <a:lnTo>
                  <a:pt x="11420579" y="0"/>
                </a:lnTo>
              </a:path>
            </a:pathLst>
          </a:custGeom>
          <a:ln w="19049">
            <a:solidFill>
              <a:srgbClr val="BD8F53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742303" y="8586507"/>
            <a:ext cx="16802735" cy="34925"/>
          </a:xfrm>
          <a:custGeom>
            <a:avLst/>
            <a:gdLst/>
            <a:ahLst/>
            <a:cxnLst/>
            <a:rect l="l" t="t" r="r" b="b"/>
            <a:pathLst>
              <a:path w="16802735" h="34925">
                <a:moveTo>
                  <a:pt x="0" y="0"/>
                </a:moveTo>
                <a:lnTo>
                  <a:pt x="16802201" y="34580"/>
                </a:lnTo>
              </a:path>
            </a:pathLst>
          </a:custGeom>
          <a:ln w="19049">
            <a:solidFill>
              <a:srgbClr val="BD8F53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802093" rIns="0" bIns="0" rtlCol="0" vert="horz">
            <a:spAutoFit/>
          </a:bodyPr>
          <a:lstStyle/>
          <a:p>
            <a:pPr marL="2724785" marR="5080" indent="902335">
              <a:lnSpc>
                <a:spcPct val="73800"/>
              </a:lnSpc>
              <a:spcBef>
                <a:spcPts val="4805"/>
              </a:spcBef>
            </a:pPr>
            <a:r>
              <a:rPr dirty="0" sz="15000" spc="-125">
                <a:solidFill>
                  <a:srgbClr val="000000"/>
                </a:solidFill>
                <a:latin typeface="Cambria"/>
                <a:cs typeface="Cambria"/>
              </a:rPr>
              <a:t>Instagram </a:t>
            </a:r>
            <a:r>
              <a:rPr dirty="0" sz="15000" spc="885">
                <a:solidFill>
                  <a:srgbClr val="000000"/>
                </a:solidFill>
                <a:latin typeface="Cambria"/>
                <a:cs typeface="Cambria"/>
              </a:rPr>
              <a:t>IP </a:t>
            </a:r>
            <a:r>
              <a:rPr dirty="0" sz="15000" spc="890">
                <a:solidFill>
                  <a:srgbClr val="000000"/>
                </a:solidFill>
                <a:latin typeface="Cambria"/>
                <a:cs typeface="Cambria"/>
              </a:rPr>
              <a:t> </a:t>
            </a:r>
            <a:r>
              <a:rPr dirty="0" sz="15000" spc="-170">
                <a:solidFill>
                  <a:srgbClr val="000000"/>
                </a:solidFill>
                <a:latin typeface="Cambria"/>
                <a:cs typeface="Cambria"/>
              </a:rPr>
              <a:t>Address</a:t>
            </a:r>
            <a:r>
              <a:rPr dirty="0" sz="15000" spc="-459">
                <a:solidFill>
                  <a:srgbClr val="000000"/>
                </a:solidFill>
                <a:latin typeface="Cambria"/>
                <a:cs typeface="Cambria"/>
              </a:rPr>
              <a:t> </a:t>
            </a:r>
            <a:r>
              <a:rPr dirty="0" sz="15000" spc="15">
                <a:solidFill>
                  <a:srgbClr val="000000"/>
                </a:solidFill>
                <a:latin typeface="Cambria"/>
                <a:cs typeface="Cambria"/>
              </a:rPr>
              <a:t>Finder</a:t>
            </a:r>
            <a:endParaRPr sz="15000">
              <a:latin typeface="Cambria"/>
              <a:cs typeface="Cambria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7344621" y="1999641"/>
            <a:ext cx="3599179" cy="836930"/>
          </a:xfrm>
          <a:prstGeom prst="rect"/>
        </p:spPr>
        <p:txBody>
          <a:bodyPr wrap="square" lIns="0" tIns="152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 sz="5300" spc="85" i="1">
                <a:solidFill>
                  <a:srgbClr val="9A4818"/>
                </a:solidFill>
                <a:latin typeface="Cambria"/>
                <a:cs typeface="Cambria"/>
              </a:rPr>
              <a:t>Online</a:t>
            </a:r>
            <a:r>
              <a:rPr dirty="0" sz="5300" spc="-285" i="1">
                <a:solidFill>
                  <a:srgbClr val="9A4818"/>
                </a:solidFill>
                <a:latin typeface="Cambria"/>
                <a:cs typeface="Cambria"/>
              </a:rPr>
              <a:t> </a:t>
            </a:r>
            <a:r>
              <a:rPr dirty="0" sz="5300" spc="-45" i="1">
                <a:solidFill>
                  <a:srgbClr val="9A4818"/>
                </a:solidFill>
                <a:latin typeface="Cambria"/>
                <a:cs typeface="Cambria"/>
              </a:rPr>
              <a:t>Geeks</a:t>
            </a:r>
            <a:endParaRPr sz="5300">
              <a:latin typeface="Cambria"/>
              <a:cs typeface="Cambria"/>
            </a:endParaRPr>
          </a:p>
        </p:txBody>
      </p:sp>
      <p:pic>
        <p:nvPicPr>
          <p:cNvPr id="10" name="object 10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06375" cy="3026265"/>
          </a:xfrm>
          <a:prstGeom prst="rect">
            <a:avLst/>
          </a:prstGeom>
        </p:spPr>
      </p:pic>
      <p:sp>
        <p:nvSpPr>
          <p:cNvPr id="11" name="object 11"/>
          <p:cNvSpPr txBox="1"/>
          <p:nvPr/>
        </p:nvSpPr>
        <p:spPr>
          <a:xfrm>
            <a:off x="16117994" y="9194582"/>
            <a:ext cx="1440815" cy="4064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500" spc="125">
                <a:solidFill>
                  <a:srgbClr val="9A4818"/>
                </a:solidFill>
                <a:latin typeface="Calibri"/>
                <a:cs typeface="Calibri"/>
              </a:rPr>
              <a:t>INTERNET</a:t>
            </a:r>
            <a:endParaRPr sz="25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29583" y="9199276"/>
            <a:ext cx="7379334" cy="3149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900">
                <a:solidFill>
                  <a:srgbClr val="9A4818"/>
                </a:solidFill>
                <a:latin typeface="Calibri"/>
                <a:cs typeface="Calibri"/>
              </a:rPr>
              <a:t>W</a:t>
            </a:r>
            <a:r>
              <a:rPr dirty="0" sz="1900" spc="-180">
                <a:solidFill>
                  <a:srgbClr val="9A4818"/>
                </a:solidFill>
                <a:latin typeface="Calibri"/>
                <a:cs typeface="Calibri"/>
              </a:rPr>
              <a:t> </a:t>
            </a:r>
            <a:r>
              <a:rPr dirty="0" sz="1900">
                <a:solidFill>
                  <a:srgbClr val="9A4818"/>
                </a:solidFill>
                <a:latin typeface="Calibri"/>
                <a:cs typeface="Calibri"/>
              </a:rPr>
              <a:t>W</a:t>
            </a:r>
            <a:r>
              <a:rPr dirty="0" sz="1900" spc="-180">
                <a:solidFill>
                  <a:srgbClr val="9A4818"/>
                </a:solidFill>
                <a:latin typeface="Calibri"/>
                <a:cs typeface="Calibri"/>
              </a:rPr>
              <a:t> </a:t>
            </a:r>
            <a:r>
              <a:rPr dirty="0" sz="1900">
                <a:solidFill>
                  <a:srgbClr val="9A4818"/>
                </a:solidFill>
                <a:latin typeface="Calibri"/>
                <a:cs typeface="Calibri"/>
              </a:rPr>
              <a:t>W</a:t>
            </a:r>
            <a:r>
              <a:rPr dirty="0" sz="1900" spc="-180">
                <a:solidFill>
                  <a:srgbClr val="9A4818"/>
                </a:solidFill>
                <a:latin typeface="Calibri"/>
                <a:cs typeface="Calibri"/>
              </a:rPr>
              <a:t> </a:t>
            </a:r>
            <a:r>
              <a:rPr dirty="0" sz="1900">
                <a:solidFill>
                  <a:srgbClr val="9A4818"/>
                </a:solidFill>
                <a:latin typeface="Calibri"/>
                <a:cs typeface="Calibri"/>
              </a:rPr>
              <a:t>.</a:t>
            </a:r>
            <a:r>
              <a:rPr dirty="0" sz="1900" spc="-180">
                <a:solidFill>
                  <a:srgbClr val="9A4818"/>
                </a:solidFill>
                <a:latin typeface="Calibri"/>
                <a:cs typeface="Calibri"/>
              </a:rPr>
              <a:t> </a:t>
            </a:r>
            <a:r>
              <a:rPr dirty="0" sz="1900">
                <a:solidFill>
                  <a:srgbClr val="9A4818"/>
                </a:solidFill>
                <a:latin typeface="Calibri"/>
                <a:cs typeface="Calibri"/>
              </a:rPr>
              <a:t>O</a:t>
            </a:r>
            <a:r>
              <a:rPr dirty="0" sz="1900" spc="-180">
                <a:solidFill>
                  <a:srgbClr val="9A4818"/>
                </a:solidFill>
                <a:latin typeface="Calibri"/>
                <a:cs typeface="Calibri"/>
              </a:rPr>
              <a:t> </a:t>
            </a:r>
            <a:r>
              <a:rPr dirty="0" sz="1900">
                <a:solidFill>
                  <a:srgbClr val="9A4818"/>
                </a:solidFill>
                <a:latin typeface="Calibri"/>
                <a:cs typeface="Calibri"/>
              </a:rPr>
              <a:t>N</a:t>
            </a:r>
            <a:r>
              <a:rPr dirty="0" sz="1900" spc="-180">
                <a:solidFill>
                  <a:srgbClr val="9A4818"/>
                </a:solidFill>
                <a:latin typeface="Calibri"/>
                <a:cs typeface="Calibri"/>
              </a:rPr>
              <a:t> </a:t>
            </a:r>
            <a:r>
              <a:rPr dirty="0" sz="1900">
                <a:solidFill>
                  <a:srgbClr val="9A4818"/>
                </a:solidFill>
                <a:latin typeface="Calibri"/>
                <a:cs typeface="Calibri"/>
              </a:rPr>
              <a:t>L</a:t>
            </a:r>
            <a:r>
              <a:rPr dirty="0" sz="1900" spc="-180">
                <a:solidFill>
                  <a:srgbClr val="9A4818"/>
                </a:solidFill>
                <a:latin typeface="Calibri"/>
                <a:cs typeface="Calibri"/>
              </a:rPr>
              <a:t> </a:t>
            </a:r>
            <a:r>
              <a:rPr dirty="0" sz="1900">
                <a:solidFill>
                  <a:srgbClr val="9A4818"/>
                </a:solidFill>
                <a:latin typeface="Calibri"/>
                <a:cs typeface="Calibri"/>
              </a:rPr>
              <a:t>I</a:t>
            </a:r>
            <a:r>
              <a:rPr dirty="0" sz="1900" spc="-180">
                <a:solidFill>
                  <a:srgbClr val="9A4818"/>
                </a:solidFill>
                <a:latin typeface="Calibri"/>
                <a:cs typeface="Calibri"/>
              </a:rPr>
              <a:t> </a:t>
            </a:r>
            <a:r>
              <a:rPr dirty="0" sz="1900">
                <a:solidFill>
                  <a:srgbClr val="9A4818"/>
                </a:solidFill>
                <a:latin typeface="Calibri"/>
                <a:cs typeface="Calibri"/>
              </a:rPr>
              <a:t>N</a:t>
            </a:r>
            <a:r>
              <a:rPr dirty="0" sz="1900" spc="-180">
                <a:solidFill>
                  <a:srgbClr val="9A4818"/>
                </a:solidFill>
                <a:latin typeface="Calibri"/>
                <a:cs typeface="Calibri"/>
              </a:rPr>
              <a:t> </a:t>
            </a:r>
            <a:r>
              <a:rPr dirty="0" sz="1900">
                <a:solidFill>
                  <a:srgbClr val="9A4818"/>
                </a:solidFill>
                <a:latin typeface="Calibri"/>
                <a:cs typeface="Calibri"/>
              </a:rPr>
              <a:t>E</a:t>
            </a:r>
            <a:r>
              <a:rPr dirty="0" sz="1900" spc="-180">
                <a:solidFill>
                  <a:srgbClr val="9A4818"/>
                </a:solidFill>
                <a:latin typeface="Calibri"/>
                <a:cs typeface="Calibri"/>
              </a:rPr>
              <a:t> </a:t>
            </a:r>
            <a:r>
              <a:rPr dirty="0" sz="1900">
                <a:solidFill>
                  <a:srgbClr val="9A4818"/>
                </a:solidFill>
                <a:latin typeface="Calibri"/>
                <a:cs typeface="Calibri"/>
              </a:rPr>
              <a:t>G</a:t>
            </a:r>
            <a:r>
              <a:rPr dirty="0" sz="1900" spc="-180">
                <a:solidFill>
                  <a:srgbClr val="9A4818"/>
                </a:solidFill>
                <a:latin typeface="Calibri"/>
                <a:cs typeface="Calibri"/>
              </a:rPr>
              <a:t> </a:t>
            </a:r>
            <a:r>
              <a:rPr dirty="0" sz="1900">
                <a:solidFill>
                  <a:srgbClr val="9A4818"/>
                </a:solidFill>
                <a:latin typeface="Calibri"/>
                <a:cs typeface="Calibri"/>
              </a:rPr>
              <a:t>E</a:t>
            </a:r>
            <a:r>
              <a:rPr dirty="0" sz="1900" spc="-180">
                <a:solidFill>
                  <a:srgbClr val="9A4818"/>
                </a:solidFill>
                <a:latin typeface="Calibri"/>
                <a:cs typeface="Calibri"/>
              </a:rPr>
              <a:t> </a:t>
            </a:r>
            <a:r>
              <a:rPr dirty="0" sz="1900">
                <a:solidFill>
                  <a:srgbClr val="9A4818"/>
                </a:solidFill>
                <a:latin typeface="Calibri"/>
                <a:cs typeface="Calibri"/>
              </a:rPr>
              <a:t>E</a:t>
            </a:r>
            <a:r>
              <a:rPr dirty="0" sz="1900" spc="-180">
                <a:solidFill>
                  <a:srgbClr val="9A4818"/>
                </a:solidFill>
                <a:latin typeface="Calibri"/>
                <a:cs typeface="Calibri"/>
              </a:rPr>
              <a:t> </a:t>
            </a:r>
            <a:r>
              <a:rPr dirty="0" sz="1900">
                <a:solidFill>
                  <a:srgbClr val="9A4818"/>
                </a:solidFill>
                <a:latin typeface="Calibri"/>
                <a:cs typeface="Calibri"/>
              </a:rPr>
              <a:t>K</a:t>
            </a:r>
            <a:r>
              <a:rPr dirty="0" sz="1900" spc="-180">
                <a:solidFill>
                  <a:srgbClr val="9A4818"/>
                </a:solidFill>
                <a:latin typeface="Calibri"/>
                <a:cs typeface="Calibri"/>
              </a:rPr>
              <a:t> </a:t>
            </a:r>
            <a:r>
              <a:rPr dirty="0" sz="1900">
                <a:solidFill>
                  <a:srgbClr val="9A4818"/>
                </a:solidFill>
                <a:latin typeface="Calibri"/>
                <a:cs typeface="Calibri"/>
              </a:rPr>
              <a:t>S</a:t>
            </a:r>
            <a:r>
              <a:rPr dirty="0" sz="1900" spc="-180">
                <a:solidFill>
                  <a:srgbClr val="9A4818"/>
                </a:solidFill>
                <a:latin typeface="Calibri"/>
                <a:cs typeface="Calibri"/>
              </a:rPr>
              <a:t> </a:t>
            </a:r>
            <a:r>
              <a:rPr dirty="0" sz="1900">
                <a:solidFill>
                  <a:srgbClr val="9A4818"/>
                </a:solidFill>
                <a:latin typeface="Calibri"/>
                <a:cs typeface="Calibri"/>
              </a:rPr>
              <a:t>.</a:t>
            </a:r>
            <a:r>
              <a:rPr dirty="0" sz="1900" spc="-180">
                <a:solidFill>
                  <a:srgbClr val="9A4818"/>
                </a:solidFill>
                <a:latin typeface="Calibri"/>
                <a:cs typeface="Calibri"/>
              </a:rPr>
              <a:t> </a:t>
            </a:r>
            <a:r>
              <a:rPr dirty="0" sz="1900">
                <a:solidFill>
                  <a:srgbClr val="9A4818"/>
                </a:solidFill>
                <a:latin typeface="Calibri"/>
                <a:cs typeface="Calibri"/>
              </a:rPr>
              <a:t>N</a:t>
            </a:r>
            <a:r>
              <a:rPr dirty="0" sz="1900" spc="-180">
                <a:solidFill>
                  <a:srgbClr val="9A4818"/>
                </a:solidFill>
                <a:latin typeface="Calibri"/>
                <a:cs typeface="Calibri"/>
              </a:rPr>
              <a:t> </a:t>
            </a:r>
            <a:r>
              <a:rPr dirty="0" sz="1900">
                <a:solidFill>
                  <a:srgbClr val="9A4818"/>
                </a:solidFill>
                <a:latin typeface="Calibri"/>
                <a:cs typeface="Calibri"/>
              </a:rPr>
              <a:t>E</a:t>
            </a:r>
            <a:r>
              <a:rPr dirty="0" sz="1900" spc="-180">
                <a:solidFill>
                  <a:srgbClr val="9A4818"/>
                </a:solidFill>
                <a:latin typeface="Calibri"/>
                <a:cs typeface="Calibri"/>
              </a:rPr>
              <a:t> </a:t>
            </a:r>
            <a:r>
              <a:rPr dirty="0" sz="1900">
                <a:solidFill>
                  <a:srgbClr val="9A4818"/>
                </a:solidFill>
                <a:latin typeface="Calibri"/>
                <a:cs typeface="Calibri"/>
              </a:rPr>
              <a:t>T</a:t>
            </a:r>
            <a:r>
              <a:rPr dirty="0" sz="1900" spc="-180">
                <a:solidFill>
                  <a:srgbClr val="9A4818"/>
                </a:solidFill>
                <a:latin typeface="Calibri"/>
                <a:cs typeface="Calibri"/>
              </a:rPr>
              <a:t> </a:t>
            </a:r>
            <a:r>
              <a:rPr dirty="0" sz="1900">
                <a:solidFill>
                  <a:srgbClr val="9A4818"/>
                </a:solidFill>
                <a:latin typeface="Calibri"/>
                <a:cs typeface="Calibri"/>
              </a:rPr>
              <a:t>/</a:t>
            </a:r>
            <a:r>
              <a:rPr dirty="0" sz="1900" spc="-180">
                <a:solidFill>
                  <a:srgbClr val="9A4818"/>
                </a:solidFill>
                <a:latin typeface="Calibri"/>
                <a:cs typeface="Calibri"/>
              </a:rPr>
              <a:t> </a:t>
            </a:r>
            <a:r>
              <a:rPr dirty="0" sz="1900">
                <a:solidFill>
                  <a:srgbClr val="9A4818"/>
                </a:solidFill>
                <a:latin typeface="Calibri"/>
                <a:cs typeface="Calibri"/>
              </a:rPr>
              <a:t>I</a:t>
            </a:r>
            <a:r>
              <a:rPr dirty="0" sz="1900" spc="-180">
                <a:solidFill>
                  <a:srgbClr val="9A4818"/>
                </a:solidFill>
                <a:latin typeface="Calibri"/>
                <a:cs typeface="Calibri"/>
              </a:rPr>
              <a:t> </a:t>
            </a:r>
            <a:r>
              <a:rPr dirty="0" sz="1900">
                <a:solidFill>
                  <a:srgbClr val="9A4818"/>
                </a:solidFill>
                <a:latin typeface="Calibri"/>
                <a:cs typeface="Calibri"/>
              </a:rPr>
              <a:t>N</a:t>
            </a:r>
            <a:r>
              <a:rPr dirty="0" sz="1900" spc="-180">
                <a:solidFill>
                  <a:srgbClr val="9A4818"/>
                </a:solidFill>
                <a:latin typeface="Calibri"/>
                <a:cs typeface="Calibri"/>
              </a:rPr>
              <a:t> </a:t>
            </a:r>
            <a:r>
              <a:rPr dirty="0" sz="1900">
                <a:solidFill>
                  <a:srgbClr val="9A4818"/>
                </a:solidFill>
                <a:latin typeface="Calibri"/>
                <a:cs typeface="Calibri"/>
              </a:rPr>
              <a:t>S</a:t>
            </a:r>
            <a:r>
              <a:rPr dirty="0" sz="1900" spc="-180">
                <a:solidFill>
                  <a:srgbClr val="9A4818"/>
                </a:solidFill>
                <a:latin typeface="Calibri"/>
                <a:cs typeface="Calibri"/>
              </a:rPr>
              <a:t> </a:t>
            </a:r>
            <a:r>
              <a:rPr dirty="0" sz="1900">
                <a:solidFill>
                  <a:srgbClr val="9A4818"/>
                </a:solidFill>
                <a:latin typeface="Calibri"/>
                <a:cs typeface="Calibri"/>
              </a:rPr>
              <a:t>T</a:t>
            </a:r>
            <a:r>
              <a:rPr dirty="0" sz="1900" spc="-180">
                <a:solidFill>
                  <a:srgbClr val="9A4818"/>
                </a:solidFill>
                <a:latin typeface="Calibri"/>
                <a:cs typeface="Calibri"/>
              </a:rPr>
              <a:t> </a:t>
            </a:r>
            <a:r>
              <a:rPr dirty="0" sz="1900">
                <a:solidFill>
                  <a:srgbClr val="9A4818"/>
                </a:solidFill>
                <a:latin typeface="Calibri"/>
                <a:cs typeface="Calibri"/>
              </a:rPr>
              <a:t>A</a:t>
            </a:r>
            <a:r>
              <a:rPr dirty="0" sz="1900" spc="-180">
                <a:solidFill>
                  <a:srgbClr val="9A4818"/>
                </a:solidFill>
                <a:latin typeface="Calibri"/>
                <a:cs typeface="Calibri"/>
              </a:rPr>
              <a:t> </a:t>
            </a:r>
            <a:r>
              <a:rPr dirty="0" sz="1900">
                <a:solidFill>
                  <a:srgbClr val="9A4818"/>
                </a:solidFill>
                <a:latin typeface="Calibri"/>
                <a:cs typeface="Calibri"/>
              </a:rPr>
              <a:t>G</a:t>
            </a:r>
            <a:r>
              <a:rPr dirty="0" sz="1900" spc="-180">
                <a:solidFill>
                  <a:srgbClr val="9A4818"/>
                </a:solidFill>
                <a:latin typeface="Calibri"/>
                <a:cs typeface="Calibri"/>
              </a:rPr>
              <a:t> </a:t>
            </a:r>
            <a:r>
              <a:rPr dirty="0" sz="1900">
                <a:solidFill>
                  <a:srgbClr val="9A4818"/>
                </a:solidFill>
                <a:latin typeface="Calibri"/>
                <a:cs typeface="Calibri"/>
              </a:rPr>
              <a:t>R</a:t>
            </a:r>
            <a:r>
              <a:rPr dirty="0" sz="1900" spc="-180">
                <a:solidFill>
                  <a:srgbClr val="9A4818"/>
                </a:solidFill>
                <a:latin typeface="Calibri"/>
                <a:cs typeface="Calibri"/>
              </a:rPr>
              <a:t> </a:t>
            </a:r>
            <a:r>
              <a:rPr dirty="0" sz="1900">
                <a:solidFill>
                  <a:srgbClr val="9A4818"/>
                </a:solidFill>
                <a:latin typeface="Calibri"/>
                <a:cs typeface="Calibri"/>
              </a:rPr>
              <a:t>A</a:t>
            </a:r>
            <a:r>
              <a:rPr dirty="0" sz="1900" spc="-180">
                <a:solidFill>
                  <a:srgbClr val="9A4818"/>
                </a:solidFill>
                <a:latin typeface="Calibri"/>
                <a:cs typeface="Calibri"/>
              </a:rPr>
              <a:t> </a:t>
            </a:r>
            <a:r>
              <a:rPr dirty="0" sz="1900">
                <a:solidFill>
                  <a:srgbClr val="9A4818"/>
                </a:solidFill>
                <a:latin typeface="Calibri"/>
                <a:cs typeface="Calibri"/>
              </a:rPr>
              <a:t>M</a:t>
            </a:r>
            <a:r>
              <a:rPr dirty="0" sz="1900" spc="-180">
                <a:solidFill>
                  <a:srgbClr val="9A4818"/>
                </a:solidFill>
                <a:latin typeface="Calibri"/>
                <a:cs typeface="Calibri"/>
              </a:rPr>
              <a:t> </a:t>
            </a:r>
            <a:r>
              <a:rPr dirty="0" sz="1900">
                <a:solidFill>
                  <a:srgbClr val="9A4818"/>
                </a:solidFill>
                <a:latin typeface="Calibri"/>
                <a:cs typeface="Calibri"/>
              </a:rPr>
              <a:t>-</a:t>
            </a:r>
            <a:r>
              <a:rPr dirty="0" sz="1900" spc="-180">
                <a:solidFill>
                  <a:srgbClr val="9A4818"/>
                </a:solidFill>
                <a:latin typeface="Calibri"/>
                <a:cs typeface="Calibri"/>
              </a:rPr>
              <a:t> </a:t>
            </a:r>
            <a:r>
              <a:rPr dirty="0" sz="1900">
                <a:solidFill>
                  <a:srgbClr val="9A4818"/>
                </a:solidFill>
                <a:latin typeface="Calibri"/>
                <a:cs typeface="Calibri"/>
              </a:rPr>
              <a:t>I</a:t>
            </a:r>
            <a:r>
              <a:rPr dirty="0" sz="1900" spc="-180">
                <a:solidFill>
                  <a:srgbClr val="9A4818"/>
                </a:solidFill>
                <a:latin typeface="Calibri"/>
                <a:cs typeface="Calibri"/>
              </a:rPr>
              <a:t> </a:t>
            </a:r>
            <a:r>
              <a:rPr dirty="0" sz="1900">
                <a:solidFill>
                  <a:srgbClr val="9A4818"/>
                </a:solidFill>
                <a:latin typeface="Calibri"/>
                <a:cs typeface="Calibri"/>
              </a:rPr>
              <a:t>P</a:t>
            </a:r>
            <a:r>
              <a:rPr dirty="0" sz="1900" spc="-180">
                <a:solidFill>
                  <a:srgbClr val="9A4818"/>
                </a:solidFill>
                <a:latin typeface="Calibri"/>
                <a:cs typeface="Calibri"/>
              </a:rPr>
              <a:t> </a:t>
            </a:r>
            <a:r>
              <a:rPr dirty="0" sz="1900">
                <a:solidFill>
                  <a:srgbClr val="9A4818"/>
                </a:solidFill>
                <a:latin typeface="Calibri"/>
                <a:cs typeface="Calibri"/>
              </a:rPr>
              <a:t>-</a:t>
            </a:r>
            <a:r>
              <a:rPr dirty="0" sz="1900" spc="-180">
                <a:solidFill>
                  <a:srgbClr val="9A4818"/>
                </a:solidFill>
                <a:latin typeface="Calibri"/>
                <a:cs typeface="Calibri"/>
              </a:rPr>
              <a:t> </a:t>
            </a:r>
            <a:r>
              <a:rPr dirty="0" sz="1900">
                <a:solidFill>
                  <a:srgbClr val="9A4818"/>
                </a:solidFill>
                <a:latin typeface="Calibri"/>
                <a:cs typeface="Calibri"/>
              </a:rPr>
              <a:t>A</a:t>
            </a:r>
            <a:r>
              <a:rPr dirty="0" sz="1900" spc="-180">
                <a:solidFill>
                  <a:srgbClr val="9A4818"/>
                </a:solidFill>
                <a:latin typeface="Calibri"/>
                <a:cs typeface="Calibri"/>
              </a:rPr>
              <a:t> </a:t>
            </a:r>
            <a:r>
              <a:rPr dirty="0" sz="1900">
                <a:solidFill>
                  <a:srgbClr val="9A4818"/>
                </a:solidFill>
                <a:latin typeface="Calibri"/>
                <a:cs typeface="Calibri"/>
              </a:rPr>
              <a:t>D</a:t>
            </a:r>
            <a:r>
              <a:rPr dirty="0" sz="1900" spc="-180">
                <a:solidFill>
                  <a:srgbClr val="9A4818"/>
                </a:solidFill>
                <a:latin typeface="Calibri"/>
                <a:cs typeface="Calibri"/>
              </a:rPr>
              <a:t> </a:t>
            </a:r>
            <a:r>
              <a:rPr dirty="0" sz="1900">
                <a:solidFill>
                  <a:srgbClr val="9A4818"/>
                </a:solidFill>
                <a:latin typeface="Calibri"/>
                <a:cs typeface="Calibri"/>
              </a:rPr>
              <a:t>D</a:t>
            </a:r>
            <a:r>
              <a:rPr dirty="0" sz="1900" spc="-180">
                <a:solidFill>
                  <a:srgbClr val="9A4818"/>
                </a:solidFill>
                <a:latin typeface="Calibri"/>
                <a:cs typeface="Calibri"/>
              </a:rPr>
              <a:t> </a:t>
            </a:r>
            <a:r>
              <a:rPr dirty="0" sz="1900">
                <a:solidFill>
                  <a:srgbClr val="9A4818"/>
                </a:solidFill>
                <a:latin typeface="Calibri"/>
                <a:cs typeface="Calibri"/>
              </a:rPr>
              <a:t>R</a:t>
            </a:r>
            <a:r>
              <a:rPr dirty="0" sz="1900" spc="-180">
                <a:solidFill>
                  <a:srgbClr val="9A4818"/>
                </a:solidFill>
                <a:latin typeface="Calibri"/>
                <a:cs typeface="Calibri"/>
              </a:rPr>
              <a:t> </a:t>
            </a:r>
            <a:r>
              <a:rPr dirty="0" sz="1900">
                <a:solidFill>
                  <a:srgbClr val="9A4818"/>
                </a:solidFill>
                <a:latin typeface="Calibri"/>
                <a:cs typeface="Calibri"/>
              </a:rPr>
              <a:t>E</a:t>
            </a:r>
            <a:r>
              <a:rPr dirty="0" sz="1900" spc="-180">
                <a:solidFill>
                  <a:srgbClr val="9A4818"/>
                </a:solidFill>
                <a:latin typeface="Calibri"/>
                <a:cs typeface="Calibri"/>
              </a:rPr>
              <a:t> </a:t>
            </a:r>
            <a:r>
              <a:rPr dirty="0" sz="1900">
                <a:solidFill>
                  <a:srgbClr val="9A4818"/>
                </a:solidFill>
                <a:latin typeface="Calibri"/>
                <a:cs typeface="Calibri"/>
              </a:rPr>
              <a:t>S</a:t>
            </a:r>
            <a:r>
              <a:rPr dirty="0" sz="1900" spc="-180">
                <a:solidFill>
                  <a:srgbClr val="9A4818"/>
                </a:solidFill>
                <a:latin typeface="Calibri"/>
                <a:cs typeface="Calibri"/>
              </a:rPr>
              <a:t> </a:t>
            </a:r>
            <a:r>
              <a:rPr dirty="0" sz="1900">
                <a:solidFill>
                  <a:srgbClr val="9A4818"/>
                </a:solidFill>
                <a:latin typeface="Calibri"/>
                <a:cs typeface="Calibri"/>
              </a:rPr>
              <a:t>S</a:t>
            </a:r>
            <a:r>
              <a:rPr dirty="0" sz="1900" spc="-180">
                <a:solidFill>
                  <a:srgbClr val="9A4818"/>
                </a:solidFill>
                <a:latin typeface="Calibri"/>
                <a:cs typeface="Calibri"/>
              </a:rPr>
              <a:t> </a:t>
            </a:r>
            <a:r>
              <a:rPr dirty="0" sz="1900">
                <a:solidFill>
                  <a:srgbClr val="9A4818"/>
                </a:solidFill>
                <a:latin typeface="Calibri"/>
                <a:cs typeface="Calibri"/>
              </a:rPr>
              <a:t>-</a:t>
            </a:r>
            <a:r>
              <a:rPr dirty="0" sz="1900" spc="-180">
                <a:solidFill>
                  <a:srgbClr val="9A4818"/>
                </a:solidFill>
                <a:latin typeface="Calibri"/>
                <a:cs typeface="Calibri"/>
              </a:rPr>
              <a:t> </a:t>
            </a:r>
            <a:r>
              <a:rPr dirty="0" sz="1900">
                <a:solidFill>
                  <a:srgbClr val="9A4818"/>
                </a:solidFill>
                <a:latin typeface="Calibri"/>
                <a:cs typeface="Calibri"/>
              </a:rPr>
              <a:t>F</a:t>
            </a:r>
            <a:r>
              <a:rPr dirty="0" sz="1900" spc="-180">
                <a:solidFill>
                  <a:srgbClr val="9A4818"/>
                </a:solidFill>
                <a:latin typeface="Calibri"/>
                <a:cs typeface="Calibri"/>
              </a:rPr>
              <a:t> </a:t>
            </a:r>
            <a:r>
              <a:rPr dirty="0" sz="1900">
                <a:solidFill>
                  <a:srgbClr val="9A4818"/>
                </a:solidFill>
                <a:latin typeface="Calibri"/>
                <a:cs typeface="Calibri"/>
              </a:rPr>
              <a:t>I</a:t>
            </a:r>
            <a:r>
              <a:rPr dirty="0" sz="1900" spc="-180">
                <a:solidFill>
                  <a:srgbClr val="9A4818"/>
                </a:solidFill>
                <a:latin typeface="Calibri"/>
                <a:cs typeface="Calibri"/>
              </a:rPr>
              <a:t> </a:t>
            </a:r>
            <a:r>
              <a:rPr dirty="0" sz="1900">
                <a:solidFill>
                  <a:srgbClr val="9A4818"/>
                </a:solidFill>
                <a:latin typeface="Calibri"/>
                <a:cs typeface="Calibri"/>
              </a:rPr>
              <a:t>N</a:t>
            </a:r>
            <a:r>
              <a:rPr dirty="0" sz="1900" spc="-180">
                <a:solidFill>
                  <a:srgbClr val="9A4818"/>
                </a:solidFill>
                <a:latin typeface="Calibri"/>
                <a:cs typeface="Calibri"/>
              </a:rPr>
              <a:t> </a:t>
            </a:r>
            <a:r>
              <a:rPr dirty="0" sz="1900">
                <a:solidFill>
                  <a:srgbClr val="9A4818"/>
                </a:solidFill>
                <a:latin typeface="Calibri"/>
                <a:cs typeface="Calibri"/>
              </a:rPr>
              <a:t>D</a:t>
            </a:r>
            <a:r>
              <a:rPr dirty="0" sz="1900" spc="-180">
                <a:solidFill>
                  <a:srgbClr val="9A4818"/>
                </a:solidFill>
                <a:latin typeface="Calibri"/>
                <a:cs typeface="Calibri"/>
              </a:rPr>
              <a:t> </a:t>
            </a:r>
            <a:r>
              <a:rPr dirty="0" sz="1900">
                <a:solidFill>
                  <a:srgbClr val="9A4818"/>
                </a:solidFill>
                <a:latin typeface="Calibri"/>
                <a:cs typeface="Calibri"/>
              </a:rPr>
              <a:t>E</a:t>
            </a:r>
            <a:r>
              <a:rPr dirty="0" sz="1900" spc="-180">
                <a:solidFill>
                  <a:srgbClr val="9A4818"/>
                </a:solidFill>
                <a:latin typeface="Calibri"/>
                <a:cs typeface="Calibri"/>
              </a:rPr>
              <a:t> </a:t>
            </a:r>
            <a:r>
              <a:rPr dirty="0" sz="1900">
                <a:solidFill>
                  <a:srgbClr val="9A4818"/>
                </a:solidFill>
                <a:latin typeface="Calibri"/>
                <a:cs typeface="Calibri"/>
              </a:rPr>
              <a:t>R</a:t>
            </a:r>
            <a:endParaRPr sz="19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601380" y="1091684"/>
            <a:ext cx="12583160" cy="0"/>
          </a:xfrm>
          <a:custGeom>
            <a:avLst/>
            <a:gdLst/>
            <a:ahLst/>
            <a:cxnLst/>
            <a:rect l="l" t="t" r="r" b="b"/>
            <a:pathLst>
              <a:path w="12583160" h="0">
                <a:moveTo>
                  <a:pt x="0" y="0"/>
                </a:moveTo>
                <a:lnTo>
                  <a:pt x="12582589" y="0"/>
                </a:lnTo>
              </a:path>
            </a:pathLst>
          </a:custGeom>
          <a:ln w="19049">
            <a:solidFill>
              <a:srgbClr val="BD8F53"/>
            </a:solidFill>
          </a:ln>
        </p:spPr>
        <p:txBody>
          <a:bodyPr wrap="square" lIns="0" tIns="0" rIns="0" bIns="0" rtlCol="0"/>
          <a:lstStyle/>
          <a:p/>
        </p:txBody>
      </p:sp>
      <p:grpSp>
        <p:nvGrpSpPr>
          <p:cNvPr id="3" name="object 3"/>
          <p:cNvGrpSpPr/>
          <p:nvPr/>
        </p:nvGrpSpPr>
        <p:grpSpPr>
          <a:xfrm>
            <a:off x="0" y="7354839"/>
            <a:ext cx="18288000" cy="2932430"/>
            <a:chOff x="0" y="7354839"/>
            <a:chExt cx="18288000" cy="293243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7373888"/>
              <a:ext cx="18287999" cy="2913111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2097511" y="7364364"/>
              <a:ext cx="6471285" cy="0"/>
            </a:xfrm>
            <a:custGeom>
              <a:avLst/>
              <a:gdLst/>
              <a:ahLst/>
              <a:cxnLst/>
              <a:rect l="l" t="t" r="r" b="b"/>
              <a:pathLst>
                <a:path w="6471284" h="0">
                  <a:moveTo>
                    <a:pt x="0" y="0"/>
                  </a:moveTo>
                  <a:lnTo>
                    <a:pt x="6470782" y="0"/>
                  </a:lnTo>
                </a:path>
              </a:pathLst>
            </a:custGeom>
            <a:ln w="19049">
              <a:solidFill>
                <a:srgbClr val="BD8F53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10368677" y="8833779"/>
              <a:ext cx="6471285" cy="0"/>
            </a:xfrm>
            <a:custGeom>
              <a:avLst/>
              <a:gdLst/>
              <a:ahLst/>
              <a:cxnLst/>
              <a:rect l="l" t="t" r="r" b="b"/>
              <a:pathLst>
                <a:path w="6471284" h="0">
                  <a:moveTo>
                    <a:pt x="0" y="0"/>
                  </a:moveTo>
                  <a:lnTo>
                    <a:pt x="6470782" y="0"/>
                  </a:lnTo>
                </a:path>
              </a:pathLst>
            </a:custGeom>
            <a:ln w="19049">
              <a:solidFill>
                <a:srgbClr val="BD8F53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/>
          <p:nvPr/>
        </p:nvSpPr>
        <p:spPr>
          <a:xfrm>
            <a:off x="1368127" y="3209646"/>
            <a:ext cx="390525" cy="558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500" spc="-40" i="1">
                <a:solidFill>
                  <a:srgbClr val="9A4818"/>
                </a:solidFill>
                <a:latin typeface="Cambria"/>
                <a:cs typeface="Cambria"/>
              </a:rPr>
              <a:t>0</a:t>
            </a:r>
            <a:r>
              <a:rPr dirty="0" sz="3500" spc="-795" i="1">
                <a:solidFill>
                  <a:srgbClr val="9A4818"/>
                </a:solidFill>
                <a:latin typeface="Cambria"/>
                <a:cs typeface="Cambria"/>
              </a:rPr>
              <a:t>1</a:t>
            </a:r>
            <a:endParaRPr sz="3500">
              <a:latin typeface="Cambria"/>
              <a:cs typeface="Cambri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275311" y="3323946"/>
            <a:ext cx="1852930" cy="330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120">
                <a:latin typeface="Calibri"/>
                <a:cs typeface="Calibri"/>
              </a:rPr>
              <a:t>INTRODUCTION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330920" y="4318348"/>
            <a:ext cx="464820" cy="558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500" spc="-40" i="1">
                <a:solidFill>
                  <a:srgbClr val="9A4818"/>
                </a:solidFill>
                <a:latin typeface="Cambria"/>
                <a:cs typeface="Cambria"/>
              </a:rPr>
              <a:t>0</a:t>
            </a:r>
            <a:r>
              <a:rPr dirty="0" sz="3500" spc="-210" i="1">
                <a:solidFill>
                  <a:srgbClr val="9A4818"/>
                </a:solidFill>
                <a:latin typeface="Cambria"/>
                <a:cs typeface="Cambria"/>
              </a:rPr>
              <a:t>2</a:t>
            </a:r>
            <a:endParaRPr sz="3500">
              <a:latin typeface="Cambria"/>
              <a:cs typeface="Cambri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275311" y="4213496"/>
            <a:ext cx="5799455" cy="73025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15599"/>
              </a:lnSpc>
              <a:spcBef>
                <a:spcPts val="100"/>
              </a:spcBef>
            </a:pPr>
            <a:r>
              <a:rPr dirty="0" sz="2000" spc="90">
                <a:latin typeface="Calibri"/>
                <a:cs typeface="Calibri"/>
              </a:rPr>
              <a:t>WHY</a:t>
            </a:r>
            <a:r>
              <a:rPr dirty="0" sz="2000" spc="265">
                <a:latin typeface="Calibri"/>
                <a:cs typeface="Calibri"/>
              </a:rPr>
              <a:t> </a:t>
            </a:r>
            <a:r>
              <a:rPr dirty="0" sz="2000" spc="90">
                <a:latin typeface="Calibri"/>
                <a:cs typeface="Calibri"/>
              </a:rPr>
              <a:t>YOU</a:t>
            </a:r>
            <a:r>
              <a:rPr dirty="0" sz="2000" spc="265">
                <a:latin typeface="Calibri"/>
                <a:cs typeface="Calibri"/>
              </a:rPr>
              <a:t> </a:t>
            </a:r>
            <a:r>
              <a:rPr dirty="0" sz="2000" spc="110">
                <a:latin typeface="Calibri"/>
                <a:cs typeface="Calibri"/>
              </a:rPr>
              <a:t>SHOULD</a:t>
            </a:r>
            <a:r>
              <a:rPr dirty="0" sz="2000" spc="265">
                <a:latin typeface="Calibri"/>
                <a:cs typeface="Calibri"/>
              </a:rPr>
              <a:t> </a:t>
            </a:r>
            <a:r>
              <a:rPr dirty="0" sz="2000" spc="100">
                <a:latin typeface="Calibri"/>
                <a:cs typeface="Calibri"/>
              </a:rPr>
              <a:t>FIND</a:t>
            </a:r>
            <a:r>
              <a:rPr dirty="0" sz="2000" spc="265">
                <a:latin typeface="Calibri"/>
                <a:cs typeface="Calibri"/>
              </a:rPr>
              <a:t> </a:t>
            </a:r>
            <a:r>
              <a:rPr dirty="0" sz="2000" spc="120">
                <a:latin typeface="Calibri"/>
                <a:cs typeface="Calibri"/>
              </a:rPr>
              <a:t>SOMEONE'S</a:t>
            </a:r>
            <a:r>
              <a:rPr dirty="0" sz="2000" spc="265">
                <a:latin typeface="Calibri"/>
                <a:cs typeface="Calibri"/>
              </a:rPr>
              <a:t> </a:t>
            </a:r>
            <a:r>
              <a:rPr dirty="0" sz="2000" spc="65">
                <a:latin typeface="Calibri"/>
                <a:cs typeface="Calibri"/>
              </a:rPr>
              <a:t>IP</a:t>
            </a:r>
            <a:r>
              <a:rPr dirty="0" sz="2000" spc="270">
                <a:latin typeface="Calibri"/>
                <a:cs typeface="Calibri"/>
              </a:rPr>
              <a:t> </a:t>
            </a:r>
            <a:r>
              <a:rPr dirty="0" sz="2000" spc="114">
                <a:latin typeface="Calibri"/>
                <a:cs typeface="Calibri"/>
              </a:rPr>
              <a:t>ADDRESS </a:t>
            </a:r>
            <a:r>
              <a:rPr dirty="0" sz="2000" spc="-440">
                <a:latin typeface="Calibri"/>
                <a:cs typeface="Calibri"/>
              </a:rPr>
              <a:t> </a:t>
            </a:r>
            <a:r>
              <a:rPr dirty="0" sz="2000" spc="65">
                <a:latin typeface="Calibri"/>
                <a:cs typeface="Calibri"/>
              </a:rPr>
              <a:t>ON</a:t>
            </a:r>
            <a:r>
              <a:rPr dirty="0" sz="2000" spc="275">
                <a:latin typeface="Calibri"/>
                <a:cs typeface="Calibri"/>
              </a:rPr>
              <a:t> </a:t>
            </a:r>
            <a:r>
              <a:rPr dirty="0" sz="2000" spc="120">
                <a:latin typeface="Calibri"/>
                <a:cs typeface="Calibri"/>
              </a:rPr>
              <a:t>INSTAGRAM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352202" y="5423247"/>
            <a:ext cx="422275" cy="558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500" spc="-40" i="1">
                <a:solidFill>
                  <a:srgbClr val="9A4818"/>
                </a:solidFill>
                <a:latin typeface="Cambria"/>
                <a:cs typeface="Cambria"/>
              </a:rPr>
              <a:t>0</a:t>
            </a:r>
            <a:r>
              <a:rPr dirty="0" sz="3500" spc="-545" i="1">
                <a:solidFill>
                  <a:srgbClr val="9A4818"/>
                </a:solidFill>
                <a:latin typeface="Cambria"/>
                <a:cs typeface="Cambria"/>
              </a:rPr>
              <a:t>3</a:t>
            </a:r>
            <a:endParaRPr sz="3500">
              <a:latin typeface="Cambria"/>
              <a:cs typeface="Cambri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275311" y="5537547"/>
            <a:ext cx="4612640" cy="330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90">
                <a:latin typeface="Calibri"/>
                <a:cs typeface="Calibri"/>
              </a:rPr>
              <a:t>HOW</a:t>
            </a:r>
            <a:r>
              <a:rPr dirty="0" sz="2000" spc="260">
                <a:latin typeface="Calibri"/>
                <a:cs typeface="Calibri"/>
              </a:rPr>
              <a:t> </a:t>
            </a:r>
            <a:r>
              <a:rPr dirty="0" sz="2000" spc="65">
                <a:latin typeface="Calibri"/>
                <a:cs typeface="Calibri"/>
              </a:rPr>
              <a:t>TO</a:t>
            </a:r>
            <a:r>
              <a:rPr dirty="0" sz="2000" spc="260">
                <a:latin typeface="Calibri"/>
                <a:cs typeface="Calibri"/>
              </a:rPr>
              <a:t> </a:t>
            </a:r>
            <a:r>
              <a:rPr dirty="0" sz="2000" spc="100">
                <a:latin typeface="Calibri"/>
                <a:cs typeface="Calibri"/>
              </a:rPr>
              <a:t>FIND</a:t>
            </a:r>
            <a:r>
              <a:rPr dirty="0" sz="2000" spc="265">
                <a:latin typeface="Calibri"/>
                <a:cs typeface="Calibri"/>
              </a:rPr>
              <a:t> </a:t>
            </a:r>
            <a:r>
              <a:rPr dirty="0" sz="2000" spc="120">
                <a:latin typeface="Calibri"/>
                <a:cs typeface="Calibri"/>
              </a:rPr>
              <a:t>SOMEONE'S</a:t>
            </a:r>
            <a:r>
              <a:rPr dirty="0" sz="2000" spc="260">
                <a:latin typeface="Calibri"/>
                <a:cs typeface="Calibri"/>
              </a:rPr>
              <a:t> </a:t>
            </a:r>
            <a:r>
              <a:rPr dirty="0" sz="2000" spc="65">
                <a:latin typeface="Calibri"/>
                <a:cs typeface="Calibri"/>
              </a:rPr>
              <a:t>IP</a:t>
            </a:r>
            <a:r>
              <a:rPr dirty="0" sz="2000" spc="265">
                <a:latin typeface="Calibri"/>
                <a:cs typeface="Calibri"/>
              </a:rPr>
              <a:t> </a:t>
            </a:r>
            <a:r>
              <a:rPr dirty="0" sz="2000" spc="114">
                <a:latin typeface="Calibri"/>
                <a:cs typeface="Calibri"/>
              </a:rPr>
              <a:t>ADDRESS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326157" y="6503375"/>
            <a:ext cx="474345" cy="558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500" spc="-40" i="1">
                <a:solidFill>
                  <a:srgbClr val="9A4818"/>
                </a:solidFill>
                <a:latin typeface="Cambria"/>
                <a:cs typeface="Cambria"/>
              </a:rPr>
              <a:t>0</a:t>
            </a:r>
            <a:r>
              <a:rPr dirty="0" sz="3500" spc="-135" i="1">
                <a:solidFill>
                  <a:srgbClr val="9A4818"/>
                </a:solidFill>
                <a:latin typeface="Cambria"/>
                <a:cs typeface="Cambria"/>
              </a:rPr>
              <a:t>4</a:t>
            </a:r>
            <a:endParaRPr sz="3500">
              <a:latin typeface="Cambria"/>
              <a:cs typeface="Cambri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275311" y="6617675"/>
            <a:ext cx="5614035" cy="330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100">
                <a:latin typeface="Calibri"/>
                <a:cs typeface="Calibri"/>
              </a:rPr>
              <a:t>BEST</a:t>
            </a:r>
            <a:r>
              <a:rPr dirty="0" sz="2000" spc="265">
                <a:latin typeface="Calibri"/>
                <a:cs typeface="Calibri"/>
              </a:rPr>
              <a:t> </a:t>
            </a:r>
            <a:r>
              <a:rPr dirty="0" sz="2000" spc="120">
                <a:latin typeface="Calibri"/>
                <a:cs typeface="Calibri"/>
              </a:rPr>
              <a:t>INSTAGRAM</a:t>
            </a:r>
            <a:r>
              <a:rPr dirty="0" sz="2000" spc="260">
                <a:latin typeface="Calibri"/>
                <a:cs typeface="Calibri"/>
              </a:rPr>
              <a:t> </a:t>
            </a:r>
            <a:r>
              <a:rPr dirty="0" sz="2000" spc="65">
                <a:latin typeface="Calibri"/>
                <a:cs typeface="Calibri"/>
              </a:rPr>
              <a:t>IP</a:t>
            </a:r>
            <a:r>
              <a:rPr dirty="0" sz="2000" spc="265">
                <a:latin typeface="Calibri"/>
                <a:cs typeface="Calibri"/>
              </a:rPr>
              <a:t> </a:t>
            </a:r>
            <a:r>
              <a:rPr dirty="0" sz="2000" spc="114">
                <a:latin typeface="Calibri"/>
                <a:cs typeface="Calibri"/>
              </a:rPr>
              <a:t>ADDRESS</a:t>
            </a:r>
            <a:r>
              <a:rPr dirty="0" sz="2000" spc="265">
                <a:latin typeface="Calibri"/>
                <a:cs typeface="Calibri"/>
              </a:rPr>
              <a:t> </a:t>
            </a:r>
            <a:r>
              <a:rPr dirty="0" sz="2000" spc="110">
                <a:latin typeface="Calibri"/>
                <a:cs typeface="Calibri"/>
              </a:rPr>
              <a:t>FINDER</a:t>
            </a:r>
            <a:r>
              <a:rPr dirty="0" sz="2000" spc="265">
                <a:latin typeface="Calibri"/>
                <a:cs typeface="Calibri"/>
              </a:rPr>
              <a:t> </a:t>
            </a:r>
            <a:r>
              <a:rPr dirty="0" sz="2000" spc="114">
                <a:latin typeface="Calibri"/>
                <a:cs typeface="Calibri"/>
              </a:rPr>
              <a:t>WEBSITE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2097511" y="4070635"/>
            <a:ext cx="6471285" cy="0"/>
          </a:xfrm>
          <a:custGeom>
            <a:avLst/>
            <a:gdLst/>
            <a:ahLst/>
            <a:cxnLst/>
            <a:rect l="l" t="t" r="r" b="b"/>
            <a:pathLst>
              <a:path w="6471284" h="0">
                <a:moveTo>
                  <a:pt x="0" y="0"/>
                </a:moveTo>
                <a:lnTo>
                  <a:pt x="6470782" y="0"/>
                </a:lnTo>
              </a:path>
            </a:pathLst>
          </a:custGeom>
          <a:ln w="19049">
            <a:solidFill>
              <a:srgbClr val="BD8F53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2097511" y="5204110"/>
            <a:ext cx="6471285" cy="0"/>
          </a:xfrm>
          <a:custGeom>
            <a:avLst/>
            <a:gdLst/>
            <a:ahLst/>
            <a:cxnLst/>
            <a:rect l="l" t="t" r="r" b="b"/>
            <a:pathLst>
              <a:path w="6471284" h="0">
                <a:moveTo>
                  <a:pt x="0" y="0"/>
                </a:moveTo>
                <a:lnTo>
                  <a:pt x="6470782" y="0"/>
                </a:lnTo>
              </a:path>
            </a:pathLst>
          </a:custGeom>
          <a:ln w="19049">
            <a:solidFill>
              <a:srgbClr val="BD8F53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2097511" y="6284237"/>
            <a:ext cx="6471285" cy="0"/>
          </a:xfrm>
          <a:custGeom>
            <a:avLst/>
            <a:gdLst/>
            <a:ahLst/>
            <a:cxnLst/>
            <a:rect l="l" t="t" r="r" b="b"/>
            <a:pathLst>
              <a:path w="6471284" h="0">
                <a:moveTo>
                  <a:pt x="0" y="0"/>
                </a:moveTo>
                <a:lnTo>
                  <a:pt x="6470782" y="0"/>
                </a:lnTo>
              </a:path>
            </a:pathLst>
          </a:custGeom>
          <a:ln w="19049">
            <a:solidFill>
              <a:srgbClr val="BD8F53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 txBox="1"/>
          <p:nvPr/>
        </p:nvSpPr>
        <p:spPr>
          <a:xfrm>
            <a:off x="9616968" y="3331839"/>
            <a:ext cx="434975" cy="558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500" spc="-40" i="1">
                <a:solidFill>
                  <a:srgbClr val="9A4818"/>
                </a:solidFill>
                <a:latin typeface="Cambria"/>
                <a:cs typeface="Cambria"/>
              </a:rPr>
              <a:t>0</a:t>
            </a:r>
            <a:r>
              <a:rPr dirty="0" sz="3500" spc="-445" i="1">
                <a:solidFill>
                  <a:srgbClr val="9A4818"/>
                </a:solidFill>
                <a:latin typeface="Cambria"/>
                <a:cs typeface="Cambria"/>
              </a:rPr>
              <a:t>5</a:t>
            </a:r>
            <a:endParaRPr sz="3500">
              <a:latin typeface="Cambria"/>
              <a:cs typeface="Cambri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0546477" y="3446139"/>
            <a:ext cx="1519555" cy="330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114">
                <a:latin typeface="Calibri"/>
                <a:cs typeface="Calibri"/>
              </a:rPr>
              <a:t>CONTACT</a:t>
            </a:r>
            <a:r>
              <a:rPr dirty="0" sz="2000" spc="200">
                <a:latin typeface="Calibri"/>
                <a:cs typeface="Calibri"/>
              </a:rPr>
              <a:t> </a:t>
            </a:r>
            <a:r>
              <a:rPr dirty="0" sz="2000" spc="65">
                <a:latin typeface="Calibri"/>
                <a:cs typeface="Calibri"/>
              </a:rPr>
              <a:t>US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9604616" y="4370064"/>
            <a:ext cx="459740" cy="558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500" spc="-40" i="1">
                <a:solidFill>
                  <a:srgbClr val="9A4818"/>
                </a:solidFill>
                <a:latin typeface="Cambria"/>
                <a:cs typeface="Cambria"/>
              </a:rPr>
              <a:t>0</a:t>
            </a:r>
            <a:r>
              <a:rPr dirty="0" sz="3500" spc="-250" i="1">
                <a:solidFill>
                  <a:srgbClr val="9A4818"/>
                </a:solidFill>
                <a:latin typeface="Cambria"/>
                <a:cs typeface="Cambria"/>
              </a:rPr>
              <a:t>6</a:t>
            </a:r>
            <a:endParaRPr sz="3500">
              <a:latin typeface="Cambria"/>
              <a:cs typeface="Cambri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0546477" y="4484364"/>
            <a:ext cx="1329690" cy="330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114">
                <a:latin typeface="Calibri"/>
                <a:cs typeface="Calibri"/>
              </a:rPr>
              <a:t>THANKYOU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10368677" y="4169975"/>
            <a:ext cx="6471285" cy="0"/>
          </a:xfrm>
          <a:custGeom>
            <a:avLst/>
            <a:gdLst/>
            <a:ahLst/>
            <a:cxnLst/>
            <a:rect l="l" t="t" r="r" b="b"/>
            <a:pathLst>
              <a:path w="6471284" h="0">
                <a:moveTo>
                  <a:pt x="0" y="0"/>
                </a:moveTo>
                <a:lnTo>
                  <a:pt x="6470782" y="0"/>
                </a:lnTo>
              </a:path>
            </a:pathLst>
          </a:custGeom>
          <a:ln w="19049">
            <a:solidFill>
              <a:srgbClr val="BD8F53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10368677" y="5208200"/>
            <a:ext cx="6471285" cy="0"/>
          </a:xfrm>
          <a:custGeom>
            <a:avLst/>
            <a:gdLst/>
            <a:ahLst/>
            <a:cxnLst/>
            <a:rect l="l" t="t" r="r" b="b"/>
            <a:pathLst>
              <a:path w="6471284" h="0">
                <a:moveTo>
                  <a:pt x="0" y="0"/>
                </a:moveTo>
                <a:lnTo>
                  <a:pt x="6470782" y="0"/>
                </a:lnTo>
              </a:path>
            </a:pathLst>
          </a:custGeom>
          <a:ln w="19049">
            <a:solidFill>
              <a:srgbClr val="BD8F53"/>
            </a:solidFill>
          </a:ln>
        </p:spPr>
        <p:txBody>
          <a:bodyPr wrap="square" lIns="0" tIns="0" rIns="0" bIns="0" rtlCol="0"/>
          <a:lstStyle/>
          <a:p/>
        </p:txBody>
      </p:sp>
      <p:pic>
        <p:nvPicPr>
          <p:cNvPr id="24" name="object 2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6108813" y="0"/>
            <a:ext cx="2179185" cy="2120331"/>
          </a:xfrm>
          <a:prstGeom prst="rect">
            <a:avLst/>
          </a:prstGeom>
        </p:spPr>
      </p:pic>
      <p:sp>
        <p:nvSpPr>
          <p:cNvPr id="25" name="object 25"/>
          <p:cNvSpPr txBox="1">
            <a:spLocks noGrp="1"/>
          </p:cNvSpPr>
          <p:nvPr>
            <p:ph type="title"/>
          </p:nvPr>
        </p:nvSpPr>
        <p:spPr>
          <a:xfrm>
            <a:off x="1016000" y="1634177"/>
            <a:ext cx="3180715" cy="109220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0" spc="930">
                <a:solidFill>
                  <a:srgbClr val="9A4818"/>
                </a:solidFill>
              </a:rPr>
              <a:t>C</a:t>
            </a:r>
            <a:r>
              <a:rPr dirty="0" sz="7000" spc="75">
                <a:solidFill>
                  <a:srgbClr val="9A4818"/>
                </a:solidFill>
              </a:rPr>
              <a:t>o</a:t>
            </a:r>
            <a:r>
              <a:rPr dirty="0" sz="7000" spc="185">
                <a:solidFill>
                  <a:srgbClr val="9A4818"/>
                </a:solidFill>
              </a:rPr>
              <a:t>n</a:t>
            </a:r>
            <a:r>
              <a:rPr dirty="0" sz="7000" spc="-35">
                <a:solidFill>
                  <a:srgbClr val="9A4818"/>
                </a:solidFill>
              </a:rPr>
              <a:t>t</a:t>
            </a:r>
            <a:r>
              <a:rPr dirty="0" sz="7000" spc="-130">
                <a:solidFill>
                  <a:srgbClr val="9A4818"/>
                </a:solidFill>
              </a:rPr>
              <a:t>e</a:t>
            </a:r>
            <a:r>
              <a:rPr dirty="0" sz="7000" spc="185">
                <a:solidFill>
                  <a:srgbClr val="9A4818"/>
                </a:solidFill>
              </a:rPr>
              <a:t>n</a:t>
            </a:r>
            <a:r>
              <a:rPr dirty="0" sz="7000" spc="-35">
                <a:solidFill>
                  <a:srgbClr val="9A4818"/>
                </a:solidFill>
              </a:rPr>
              <a:t>t</a:t>
            </a:r>
            <a:endParaRPr sz="7000"/>
          </a:p>
        </p:txBody>
      </p:sp>
      <p:sp>
        <p:nvSpPr>
          <p:cNvPr id="26" name="object 26"/>
          <p:cNvSpPr txBox="1"/>
          <p:nvPr/>
        </p:nvSpPr>
        <p:spPr>
          <a:xfrm>
            <a:off x="1016000" y="812283"/>
            <a:ext cx="2287905" cy="4826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000" spc="95">
                <a:latin typeface="Cambria"/>
                <a:cs typeface="Cambria"/>
              </a:rPr>
              <a:t>Online</a:t>
            </a:r>
            <a:r>
              <a:rPr dirty="0" sz="3000" spc="-10">
                <a:latin typeface="Cambria"/>
                <a:cs typeface="Cambria"/>
              </a:rPr>
              <a:t> </a:t>
            </a:r>
            <a:r>
              <a:rPr dirty="0" sz="3000" spc="90">
                <a:latin typeface="Cambria"/>
                <a:cs typeface="Cambria"/>
              </a:rPr>
              <a:t>Geeks</a:t>
            </a:r>
            <a:endParaRPr sz="3000">
              <a:latin typeface="Cambria"/>
              <a:cs typeface="Cambri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42743" y="1"/>
            <a:ext cx="17845405" cy="10287000"/>
            <a:chOff x="442743" y="1"/>
            <a:chExt cx="17845405" cy="10287000"/>
          </a:xfrm>
        </p:grpSpPr>
        <p:sp>
          <p:nvSpPr>
            <p:cNvPr id="3" name="object 3"/>
            <p:cNvSpPr/>
            <p:nvPr/>
          </p:nvSpPr>
          <p:spPr>
            <a:xfrm>
              <a:off x="9918722" y="1"/>
              <a:ext cx="8369300" cy="10287000"/>
            </a:xfrm>
            <a:custGeom>
              <a:avLst/>
              <a:gdLst/>
              <a:ahLst/>
              <a:cxnLst/>
              <a:rect l="l" t="t" r="r" b="b"/>
              <a:pathLst>
                <a:path w="8369300" h="10287000">
                  <a:moveTo>
                    <a:pt x="0" y="0"/>
                  </a:moveTo>
                  <a:lnTo>
                    <a:pt x="8368965" y="0"/>
                  </a:lnTo>
                  <a:lnTo>
                    <a:pt x="8368965" y="10286998"/>
                  </a:lnTo>
                  <a:lnTo>
                    <a:pt x="0" y="1028699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A4818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1387265" y="1561696"/>
              <a:ext cx="5430635" cy="7780279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452268" y="1028701"/>
              <a:ext cx="16402050" cy="68580"/>
            </a:xfrm>
            <a:custGeom>
              <a:avLst/>
              <a:gdLst/>
              <a:ahLst/>
              <a:cxnLst/>
              <a:rect l="l" t="t" r="r" b="b"/>
              <a:pathLst>
                <a:path w="16402050" h="68580">
                  <a:moveTo>
                    <a:pt x="0" y="0"/>
                  </a:moveTo>
                  <a:lnTo>
                    <a:pt x="16401995" y="68430"/>
                  </a:lnTo>
                </a:path>
              </a:pathLst>
            </a:custGeom>
            <a:ln w="19049">
              <a:solidFill>
                <a:srgbClr val="BD8F53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518943" y="8347439"/>
              <a:ext cx="8087359" cy="9525"/>
            </a:xfrm>
            <a:custGeom>
              <a:avLst/>
              <a:gdLst/>
              <a:ahLst/>
              <a:cxnLst/>
              <a:rect l="l" t="t" r="r" b="b"/>
              <a:pathLst>
                <a:path w="8087359" h="9525">
                  <a:moveTo>
                    <a:pt x="0" y="9522"/>
                  </a:moveTo>
                  <a:lnTo>
                    <a:pt x="8086796" y="0"/>
                  </a:lnTo>
                </a:path>
              </a:pathLst>
            </a:custGeom>
            <a:ln w="19049">
              <a:solidFill>
                <a:srgbClr val="BD8F53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/>
          <p:nvPr/>
        </p:nvSpPr>
        <p:spPr>
          <a:xfrm>
            <a:off x="506243" y="2578492"/>
            <a:ext cx="8053070" cy="5687060"/>
          </a:xfrm>
          <a:prstGeom prst="rect">
            <a:avLst/>
          </a:prstGeom>
        </p:spPr>
        <p:txBody>
          <a:bodyPr wrap="square" lIns="0" tIns="33019" rIns="0" bIns="0" rtlCol="0" vert="horz">
            <a:spAutoFit/>
          </a:bodyPr>
          <a:lstStyle/>
          <a:p>
            <a:pPr marL="12700" marR="5080">
              <a:lnSpc>
                <a:spcPts val="4050"/>
              </a:lnSpc>
              <a:spcBef>
                <a:spcPts val="259"/>
              </a:spcBef>
            </a:pPr>
            <a:r>
              <a:rPr dirty="0" sz="3400" spc="30">
                <a:latin typeface="Cambria"/>
                <a:cs typeface="Cambria"/>
              </a:rPr>
              <a:t>Instagram</a:t>
            </a:r>
            <a:r>
              <a:rPr dirty="0" sz="3400" spc="35">
                <a:latin typeface="Cambria"/>
                <a:cs typeface="Cambria"/>
              </a:rPr>
              <a:t> </a:t>
            </a:r>
            <a:r>
              <a:rPr dirty="0" sz="3400" spc="-5">
                <a:latin typeface="Cambria"/>
                <a:cs typeface="Cambria"/>
              </a:rPr>
              <a:t>is</a:t>
            </a:r>
            <a:r>
              <a:rPr dirty="0" sz="3400" spc="40">
                <a:latin typeface="Cambria"/>
                <a:cs typeface="Cambria"/>
              </a:rPr>
              <a:t> </a:t>
            </a:r>
            <a:r>
              <a:rPr dirty="0" sz="3400" spc="20">
                <a:latin typeface="Cambria"/>
                <a:cs typeface="Cambria"/>
              </a:rPr>
              <a:t>a</a:t>
            </a:r>
            <a:r>
              <a:rPr dirty="0" sz="3400" spc="40">
                <a:latin typeface="Cambria"/>
                <a:cs typeface="Cambria"/>
              </a:rPr>
              <a:t> </a:t>
            </a:r>
            <a:r>
              <a:rPr dirty="0" sz="3400" spc="5">
                <a:latin typeface="Cambria"/>
                <a:cs typeface="Cambria"/>
              </a:rPr>
              <a:t>fastest</a:t>
            </a:r>
            <a:r>
              <a:rPr dirty="0" sz="3400" spc="35">
                <a:latin typeface="Cambria"/>
                <a:cs typeface="Cambria"/>
              </a:rPr>
              <a:t> </a:t>
            </a:r>
            <a:r>
              <a:rPr dirty="0" sz="3400" spc="-35">
                <a:latin typeface="Cambria"/>
                <a:cs typeface="Cambria"/>
              </a:rPr>
              <a:t>growing</a:t>
            </a:r>
            <a:r>
              <a:rPr dirty="0" sz="3400" spc="40">
                <a:latin typeface="Cambria"/>
                <a:cs typeface="Cambria"/>
              </a:rPr>
              <a:t> </a:t>
            </a:r>
            <a:r>
              <a:rPr dirty="0" sz="3400" spc="35">
                <a:latin typeface="Cambria"/>
                <a:cs typeface="Cambria"/>
              </a:rPr>
              <a:t>social</a:t>
            </a:r>
            <a:r>
              <a:rPr dirty="0" sz="3400" spc="40">
                <a:latin typeface="Cambria"/>
                <a:cs typeface="Cambria"/>
              </a:rPr>
              <a:t> </a:t>
            </a:r>
            <a:r>
              <a:rPr dirty="0" sz="3400" spc="35">
                <a:latin typeface="Cambria"/>
                <a:cs typeface="Cambria"/>
              </a:rPr>
              <a:t>media </a:t>
            </a:r>
            <a:r>
              <a:rPr dirty="0" sz="3400" spc="-735">
                <a:latin typeface="Cambria"/>
                <a:cs typeface="Cambria"/>
              </a:rPr>
              <a:t> </a:t>
            </a:r>
            <a:r>
              <a:rPr dirty="0" sz="3400" spc="45">
                <a:latin typeface="Cambria"/>
                <a:cs typeface="Cambria"/>
              </a:rPr>
              <a:t>platform</a:t>
            </a:r>
            <a:r>
              <a:rPr dirty="0" sz="3400" spc="40">
                <a:latin typeface="Cambria"/>
                <a:cs typeface="Cambria"/>
              </a:rPr>
              <a:t> </a:t>
            </a:r>
            <a:r>
              <a:rPr dirty="0" sz="3400" spc="-70">
                <a:latin typeface="Cambria"/>
                <a:cs typeface="Cambria"/>
              </a:rPr>
              <a:t>where</a:t>
            </a:r>
            <a:r>
              <a:rPr dirty="0" sz="3400" spc="40">
                <a:latin typeface="Cambria"/>
                <a:cs typeface="Cambria"/>
              </a:rPr>
              <a:t> </a:t>
            </a:r>
            <a:r>
              <a:rPr dirty="0" sz="3400" spc="25">
                <a:latin typeface="Cambria"/>
                <a:cs typeface="Cambria"/>
              </a:rPr>
              <a:t>you</a:t>
            </a:r>
            <a:r>
              <a:rPr dirty="0" sz="3400" spc="40">
                <a:latin typeface="Cambria"/>
                <a:cs typeface="Cambria"/>
              </a:rPr>
              <a:t> </a:t>
            </a:r>
            <a:r>
              <a:rPr dirty="0" sz="3400" spc="75">
                <a:latin typeface="Cambria"/>
                <a:cs typeface="Cambria"/>
              </a:rPr>
              <a:t>can</a:t>
            </a:r>
            <a:r>
              <a:rPr dirty="0" sz="3400" spc="45">
                <a:latin typeface="Cambria"/>
                <a:cs typeface="Cambria"/>
              </a:rPr>
              <a:t> </a:t>
            </a:r>
            <a:r>
              <a:rPr dirty="0" sz="3400" spc="10">
                <a:latin typeface="Cambria"/>
                <a:cs typeface="Cambria"/>
              </a:rPr>
              <a:t>interact</a:t>
            </a:r>
            <a:r>
              <a:rPr dirty="0" sz="3400" spc="40">
                <a:latin typeface="Cambria"/>
                <a:cs typeface="Cambria"/>
              </a:rPr>
              <a:t> </a:t>
            </a:r>
            <a:r>
              <a:rPr dirty="0" sz="3400" spc="-30">
                <a:latin typeface="Cambria"/>
                <a:cs typeface="Cambria"/>
              </a:rPr>
              <a:t>with</a:t>
            </a:r>
            <a:r>
              <a:rPr dirty="0" sz="3400" spc="40">
                <a:latin typeface="Cambria"/>
                <a:cs typeface="Cambria"/>
              </a:rPr>
              <a:t> </a:t>
            </a:r>
            <a:r>
              <a:rPr dirty="0" sz="3400" spc="-5">
                <a:latin typeface="Cambria"/>
                <a:cs typeface="Cambria"/>
              </a:rPr>
              <a:t>your </a:t>
            </a:r>
            <a:r>
              <a:rPr dirty="0" sz="3400">
                <a:latin typeface="Cambria"/>
                <a:cs typeface="Cambria"/>
              </a:rPr>
              <a:t> </a:t>
            </a:r>
            <a:r>
              <a:rPr dirty="0" sz="3400" spc="55">
                <a:latin typeface="Cambria"/>
                <a:cs typeface="Cambria"/>
              </a:rPr>
              <a:t>friends.</a:t>
            </a:r>
            <a:r>
              <a:rPr dirty="0" sz="3400" spc="40">
                <a:latin typeface="Cambria"/>
                <a:cs typeface="Cambria"/>
              </a:rPr>
              <a:t> </a:t>
            </a:r>
            <a:r>
              <a:rPr dirty="0" sz="3400" spc="60">
                <a:latin typeface="Cambria"/>
                <a:cs typeface="Cambria"/>
              </a:rPr>
              <a:t>When</a:t>
            </a:r>
            <a:r>
              <a:rPr dirty="0" sz="3400" spc="40">
                <a:latin typeface="Cambria"/>
                <a:cs typeface="Cambria"/>
              </a:rPr>
              <a:t> </a:t>
            </a:r>
            <a:r>
              <a:rPr dirty="0" sz="3400" spc="25">
                <a:latin typeface="Cambria"/>
                <a:cs typeface="Cambria"/>
              </a:rPr>
              <a:t>you</a:t>
            </a:r>
            <a:r>
              <a:rPr dirty="0" sz="3400" spc="45">
                <a:latin typeface="Cambria"/>
                <a:cs typeface="Cambria"/>
              </a:rPr>
              <a:t> </a:t>
            </a:r>
            <a:r>
              <a:rPr dirty="0" sz="3400" spc="-35">
                <a:latin typeface="Cambria"/>
                <a:cs typeface="Cambria"/>
              </a:rPr>
              <a:t>get</a:t>
            </a:r>
            <a:r>
              <a:rPr dirty="0" sz="3400" spc="40">
                <a:latin typeface="Cambria"/>
                <a:cs typeface="Cambria"/>
              </a:rPr>
              <a:t> </a:t>
            </a:r>
            <a:r>
              <a:rPr dirty="0" sz="3400" spc="45">
                <a:latin typeface="Cambria"/>
                <a:cs typeface="Cambria"/>
              </a:rPr>
              <a:t>connected </a:t>
            </a:r>
            <a:r>
              <a:rPr dirty="0" sz="3400" spc="10">
                <a:latin typeface="Cambria"/>
                <a:cs typeface="Cambria"/>
              </a:rPr>
              <a:t>to</a:t>
            </a:r>
            <a:r>
              <a:rPr dirty="0" sz="3400" spc="40">
                <a:latin typeface="Cambria"/>
                <a:cs typeface="Cambria"/>
              </a:rPr>
              <a:t> </a:t>
            </a:r>
            <a:r>
              <a:rPr dirty="0" sz="3400" spc="20">
                <a:latin typeface="Cambria"/>
                <a:cs typeface="Cambria"/>
              </a:rPr>
              <a:t>the </a:t>
            </a:r>
            <a:r>
              <a:rPr dirty="0" sz="3400" spc="25">
                <a:latin typeface="Cambria"/>
                <a:cs typeface="Cambria"/>
              </a:rPr>
              <a:t> </a:t>
            </a:r>
            <a:r>
              <a:rPr dirty="0" sz="3400" spc="35">
                <a:latin typeface="Cambria"/>
                <a:cs typeface="Cambria"/>
              </a:rPr>
              <a:t>social</a:t>
            </a:r>
            <a:r>
              <a:rPr dirty="0" sz="3400" spc="40">
                <a:latin typeface="Cambria"/>
                <a:cs typeface="Cambria"/>
              </a:rPr>
              <a:t> </a:t>
            </a:r>
            <a:r>
              <a:rPr dirty="0" sz="3400" spc="10">
                <a:latin typeface="Cambria"/>
                <a:cs typeface="Cambria"/>
              </a:rPr>
              <a:t>world,</a:t>
            </a:r>
            <a:r>
              <a:rPr dirty="0" sz="3400" spc="45">
                <a:latin typeface="Cambria"/>
                <a:cs typeface="Cambria"/>
              </a:rPr>
              <a:t> </a:t>
            </a:r>
            <a:r>
              <a:rPr dirty="0" sz="3400" spc="-5">
                <a:latin typeface="Cambria"/>
                <a:cs typeface="Cambria"/>
              </a:rPr>
              <a:t>your</a:t>
            </a:r>
            <a:r>
              <a:rPr dirty="0" sz="3400" spc="45">
                <a:latin typeface="Cambria"/>
                <a:cs typeface="Cambria"/>
              </a:rPr>
              <a:t> </a:t>
            </a:r>
            <a:r>
              <a:rPr dirty="0" sz="3400" spc="15">
                <a:latin typeface="Cambria"/>
                <a:cs typeface="Cambria"/>
              </a:rPr>
              <a:t>identity</a:t>
            </a:r>
            <a:r>
              <a:rPr dirty="0" sz="3400" spc="40">
                <a:latin typeface="Cambria"/>
                <a:cs typeface="Cambria"/>
              </a:rPr>
              <a:t> </a:t>
            </a:r>
            <a:r>
              <a:rPr dirty="0" sz="3400" spc="-5">
                <a:latin typeface="Cambria"/>
                <a:cs typeface="Cambria"/>
              </a:rPr>
              <a:t>is</a:t>
            </a:r>
            <a:r>
              <a:rPr dirty="0" sz="3400" spc="45">
                <a:latin typeface="Cambria"/>
                <a:cs typeface="Cambria"/>
              </a:rPr>
              <a:t> </a:t>
            </a:r>
            <a:r>
              <a:rPr dirty="0" sz="3400" spc="30">
                <a:latin typeface="Cambria"/>
                <a:cs typeface="Cambria"/>
              </a:rPr>
              <a:t>exposed </a:t>
            </a:r>
            <a:r>
              <a:rPr dirty="0" sz="3400" spc="35">
                <a:latin typeface="Cambria"/>
                <a:cs typeface="Cambria"/>
              </a:rPr>
              <a:t> </a:t>
            </a:r>
            <a:r>
              <a:rPr dirty="0" sz="3400" spc="65">
                <a:latin typeface="Cambria"/>
                <a:cs typeface="Cambria"/>
              </a:rPr>
              <a:t>online. </a:t>
            </a:r>
            <a:r>
              <a:rPr dirty="0" sz="3400" spc="140">
                <a:latin typeface="Cambria"/>
                <a:cs typeface="Cambria"/>
              </a:rPr>
              <a:t>You </a:t>
            </a:r>
            <a:r>
              <a:rPr dirty="0" sz="3400">
                <a:latin typeface="Cambria"/>
                <a:cs typeface="Cambria"/>
              </a:rPr>
              <a:t>know </a:t>
            </a:r>
            <a:r>
              <a:rPr dirty="0" sz="3400" spc="15">
                <a:latin typeface="Cambria"/>
                <a:cs typeface="Cambria"/>
              </a:rPr>
              <a:t>anyone </a:t>
            </a:r>
            <a:r>
              <a:rPr dirty="0" sz="3400" spc="55">
                <a:latin typeface="Cambria"/>
                <a:cs typeface="Cambria"/>
              </a:rPr>
              <a:t>an </a:t>
            </a:r>
            <a:r>
              <a:rPr dirty="0" sz="3400" spc="110">
                <a:latin typeface="Cambria"/>
                <a:cs typeface="Cambria"/>
              </a:rPr>
              <a:t>find </a:t>
            </a:r>
            <a:r>
              <a:rPr dirty="0" sz="3400" spc="-5">
                <a:latin typeface="Cambria"/>
                <a:cs typeface="Cambria"/>
              </a:rPr>
              <a:t>your </a:t>
            </a:r>
            <a:r>
              <a:rPr dirty="0" sz="3400" spc="229">
                <a:latin typeface="Cambria"/>
                <a:cs typeface="Cambria"/>
              </a:rPr>
              <a:t>IP </a:t>
            </a:r>
            <a:r>
              <a:rPr dirty="0" sz="3400" spc="235">
                <a:latin typeface="Cambria"/>
                <a:cs typeface="Cambria"/>
              </a:rPr>
              <a:t> </a:t>
            </a:r>
            <a:r>
              <a:rPr dirty="0" sz="3400" spc="-5">
                <a:latin typeface="Cambria"/>
                <a:cs typeface="Cambria"/>
              </a:rPr>
              <a:t>address</a:t>
            </a:r>
            <a:r>
              <a:rPr dirty="0" sz="3400" spc="40">
                <a:latin typeface="Cambria"/>
                <a:cs typeface="Cambria"/>
              </a:rPr>
              <a:t> </a:t>
            </a:r>
            <a:r>
              <a:rPr dirty="0" sz="3400" spc="65">
                <a:latin typeface="Cambria"/>
                <a:cs typeface="Cambria"/>
              </a:rPr>
              <a:t>in</a:t>
            </a:r>
            <a:r>
              <a:rPr dirty="0" sz="3400" spc="45">
                <a:latin typeface="Cambria"/>
                <a:cs typeface="Cambria"/>
              </a:rPr>
              <a:t> </a:t>
            </a:r>
            <a:r>
              <a:rPr dirty="0" sz="3400" spc="20">
                <a:latin typeface="Cambria"/>
                <a:cs typeface="Cambria"/>
              </a:rPr>
              <a:t>a</a:t>
            </a:r>
            <a:r>
              <a:rPr dirty="0" sz="3400" spc="45">
                <a:latin typeface="Cambria"/>
                <a:cs typeface="Cambria"/>
              </a:rPr>
              <a:t> </a:t>
            </a:r>
            <a:r>
              <a:rPr dirty="0" sz="3400" spc="25">
                <a:latin typeface="Cambria"/>
                <a:cs typeface="Cambria"/>
              </a:rPr>
              <a:t>minutes</a:t>
            </a:r>
            <a:r>
              <a:rPr dirty="0" sz="3400" spc="45">
                <a:latin typeface="Cambria"/>
                <a:cs typeface="Cambria"/>
              </a:rPr>
              <a:t> </a:t>
            </a:r>
            <a:r>
              <a:rPr dirty="0" sz="3400" spc="60">
                <a:latin typeface="Cambria"/>
                <a:cs typeface="Cambria"/>
              </a:rPr>
              <a:t>from</a:t>
            </a:r>
            <a:r>
              <a:rPr dirty="0" sz="3400" spc="45">
                <a:latin typeface="Cambria"/>
                <a:cs typeface="Cambria"/>
              </a:rPr>
              <a:t> Instagram.</a:t>
            </a:r>
            <a:endParaRPr sz="3400">
              <a:latin typeface="Cambria"/>
              <a:cs typeface="Cambria"/>
            </a:endParaRPr>
          </a:p>
          <a:p>
            <a:pPr marL="12700" marR="106045">
              <a:lnSpc>
                <a:spcPts val="4050"/>
              </a:lnSpc>
            </a:pPr>
            <a:r>
              <a:rPr dirty="0" sz="3400" spc="65">
                <a:latin typeface="Cambria"/>
                <a:cs typeface="Cambria"/>
              </a:rPr>
              <a:t>Basically, </a:t>
            </a:r>
            <a:r>
              <a:rPr dirty="0" sz="3400" spc="55">
                <a:latin typeface="Cambria"/>
                <a:cs typeface="Cambria"/>
              </a:rPr>
              <a:t>an </a:t>
            </a:r>
            <a:r>
              <a:rPr dirty="0" sz="3400" spc="229">
                <a:latin typeface="Cambria"/>
                <a:cs typeface="Cambria"/>
              </a:rPr>
              <a:t>IP </a:t>
            </a:r>
            <a:r>
              <a:rPr dirty="0" sz="3400" spc="-5">
                <a:latin typeface="Cambria"/>
                <a:cs typeface="Cambria"/>
              </a:rPr>
              <a:t>address is </a:t>
            </a:r>
            <a:r>
              <a:rPr dirty="0" sz="3400" spc="20">
                <a:latin typeface="Cambria"/>
                <a:cs typeface="Cambria"/>
              </a:rPr>
              <a:t>used </a:t>
            </a:r>
            <a:r>
              <a:rPr dirty="0" sz="3400" spc="10">
                <a:latin typeface="Cambria"/>
                <a:cs typeface="Cambria"/>
              </a:rPr>
              <a:t>to </a:t>
            </a:r>
            <a:r>
              <a:rPr dirty="0" sz="3400" spc="40">
                <a:latin typeface="Cambria"/>
                <a:cs typeface="Cambria"/>
              </a:rPr>
              <a:t>identify </a:t>
            </a:r>
            <a:r>
              <a:rPr dirty="0" sz="3400" spc="-735">
                <a:latin typeface="Cambria"/>
                <a:cs typeface="Cambria"/>
              </a:rPr>
              <a:t> </a:t>
            </a:r>
            <a:r>
              <a:rPr dirty="0" sz="3400" spc="20">
                <a:latin typeface="Cambria"/>
                <a:cs typeface="Cambria"/>
              </a:rPr>
              <a:t>the</a:t>
            </a:r>
            <a:r>
              <a:rPr dirty="0" sz="3400" spc="40">
                <a:latin typeface="Cambria"/>
                <a:cs typeface="Cambria"/>
              </a:rPr>
              <a:t> </a:t>
            </a:r>
            <a:r>
              <a:rPr dirty="0" sz="3400" spc="20">
                <a:latin typeface="Cambria"/>
                <a:cs typeface="Cambria"/>
              </a:rPr>
              <a:t>particular</a:t>
            </a:r>
            <a:r>
              <a:rPr dirty="0" sz="3400" spc="45">
                <a:latin typeface="Cambria"/>
                <a:cs typeface="Cambria"/>
              </a:rPr>
              <a:t> </a:t>
            </a:r>
            <a:r>
              <a:rPr dirty="0" sz="3400" spc="25">
                <a:latin typeface="Cambria"/>
                <a:cs typeface="Cambria"/>
              </a:rPr>
              <a:t>computer</a:t>
            </a:r>
            <a:r>
              <a:rPr dirty="0" sz="3400" spc="40">
                <a:latin typeface="Cambria"/>
                <a:cs typeface="Cambria"/>
              </a:rPr>
              <a:t> </a:t>
            </a:r>
            <a:r>
              <a:rPr dirty="0" sz="3400" spc="-25">
                <a:latin typeface="Cambria"/>
                <a:cs typeface="Cambria"/>
              </a:rPr>
              <a:t>or</a:t>
            </a:r>
            <a:r>
              <a:rPr dirty="0" sz="3400" spc="45">
                <a:latin typeface="Cambria"/>
                <a:cs typeface="Cambria"/>
              </a:rPr>
              <a:t> </a:t>
            </a:r>
            <a:r>
              <a:rPr dirty="0" sz="3400" spc="20">
                <a:latin typeface="Cambria"/>
                <a:cs typeface="Cambria"/>
              </a:rPr>
              <a:t>smartphone </a:t>
            </a:r>
            <a:r>
              <a:rPr dirty="0" sz="3400" spc="25">
                <a:latin typeface="Cambria"/>
                <a:cs typeface="Cambria"/>
              </a:rPr>
              <a:t> </a:t>
            </a:r>
            <a:r>
              <a:rPr dirty="0" sz="3400" spc="35">
                <a:latin typeface="Cambria"/>
                <a:cs typeface="Cambria"/>
              </a:rPr>
              <a:t>attached</a:t>
            </a:r>
            <a:r>
              <a:rPr dirty="0" sz="3400" spc="45">
                <a:latin typeface="Cambria"/>
                <a:cs typeface="Cambria"/>
              </a:rPr>
              <a:t> </a:t>
            </a:r>
            <a:r>
              <a:rPr dirty="0" sz="3400" spc="10">
                <a:latin typeface="Cambria"/>
                <a:cs typeface="Cambria"/>
              </a:rPr>
              <a:t>to</a:t>
            </a:r>
            <a:r>
              <a:rPr dirty="0" sz="3400" spc="50">
                <a:latin typeface="Cambria"/>
                <a:cs typeface="Cambria"/>
              </a:rPr>
              <a:t> </a:t>
            </a:r>
            <a:r>
              <a:rPr dirty="0" sz="3400" spc="20">
                <a:latin typeface="Cambria"/>
                <a:cs typeface="Cambria"/>
              </a:rPr>
              <a:t>the</a:t>
            </a:r>
            <a:r>
              <a:rPr dirty="0" sz="3400" spc="50">
                <a:latin typeface="Cambria"/>
                <a:cs typeface="Cambria"/>
              </a:rPr>
              <a:t> </a:t>
            </a:r>
            <a:r>
              <a:rPr dirty="0" sz="3400" spc="5">
                <a:latin typeface="Cambria"/>
                <a:cs typeface="Cambria"/>
              </a:rPr>
              <a:t>network.</a:t>
            </a:r>
            <a:r>
              <a:rPr dirty="0" sz="3400" spc="50">
                <a:latin typeface="Cambria"/>
                <a:cs typeface="Cambria"/>
              </a:rPr>
              <a:t> </a:t>
            </a:r>
            <a:r>
              <a:rPr dirty="0" sz="3400" spc="80">
                <a:latin typeface="Cambria"/>
                <a:cs typeface="Cambria"/>
              </a:rPr>
              <a:t>Specifically,</a:t>
            </a:r>
            <a:r>
              <a:rPr dirty="0" sz="3400" spc="50">
                <a:latin typeface="Cambria"/>
                <a:cs typeface="Cambria"/>
              </a:rPr>
              <a:t> </a:t>
            </a:r>
            <a:r>
              <a:rPr dirty="0" sz="3400" spc="-55">
                <a:latin typeface="Cambria"/>
                <a:cs typeface="Cambria"/>
              </a:rPr>
              <a:t>it's </a:t>
            </a:r>
            <a:r>
              <a:rPr dirty="0" sz="3400" spc="-50">
                <a:latin typeface="Cambria"/>
                <a:cs typeface="Cambria"/>
              </a:rPr>
              <a:t> </a:t>
            </a:r>
            <a:r>
              <a:rPr dirty="0" sz="3400" spc="20">
                <a:latin typeface="Cambria"/>
                <a:cs typeface="Cambria"/>
              </a:rPr>
              <a:t>used</a:t>
            </a:r>
            <a:r>
              <a:rPr dirty="0" sz="3400" spc="40">
                <a:latin typeface="Cambria"/>
                <a:cs typeface="Cambria"/>
              </a:rPr>
              <a:t> </a:t>
            </a:r>
            <a:r>
              <a:rPr dirty="0" sz="3400" spc="10">
                <a:latin typeface="Cambria"/>
                <a:cs typeface="Cambria"/>
              </a:rPr>
              <a:t>to</a:t>
            </a:r>
            <a:r>
              <a:rPr dirty="0" sz="3400" spc="45">
                <a:latin typeface="Cambria"/>
                <a:cs typeface="Cambria"/>
              </a:rPr>
              <a:t> </a:t>
            </a:r>
            <a:r>
              <a:rPr dirty="0" sz="3400" spc="35">
                <a:latin typeface="Cambria"/>
                <a:cs typeface="Cambria"/>
              </a:rPr>
              <a:t>track</a:t>
            </a:r>
            <a:r>
              <a:rPr dirty="0" sz="3400" spc="40">
                <a:latin typeface="Cambria"/>
                <a:cs typeface="Cambria"/>
              </a:rPr>
              <a:t> </a:t>
            </a:r>
            <a:r>
              <a:rPr dirty="0" sz="3400" spc="-20">
                <a:latin typeface="Cambria"/>
                <a:cs typeface="Cambria"/>
              </a:rPr>
              <a:t>someone's</a:t>
            </a:r>
            <a:r>
              <a:rPr dirty="0" sz="3400" spc="45">
                <a:latin typeface="Cambria"/>
                <a:cs typeface="Cambria"/>
              </a:rPr>
              <a:t> </a:t>
            </a:r>
            <a:r>
              <a:rPr dirty="0" sz="3400" spc="15">
                <a:latin typeface="Cambria"/>
                <a:cs typeface="Cambria"/>
              </a:rPr>
              <a:t>identity</a:t>
            </a:r>
            <a:r>
              <a:rPr dirty="0" sz="3400" spc="40">
                <a:latin typeface="Cambria"/>
                <a:cs typeface="Cambria"/>
              </a:rPr>
              <a:t> </a:t>
            </a:r>
            <a:r>
              <a:rPr dirty="0" sz="3400" spc="-25">
                <a:latin typeface="Cambria"/>
                <a:cs typeface="Cambria"/>
              </a:rPr>
              <a:t>or </a:t>
            </a:r>
            <a:r>
              <a:rPr dirty="0" sz="3400" spc="-20">
                <a:latin typeface="Cambria"/>
                <a:cs typeface="Cambria"/>
              </a:rPr>
              <a:t> </a:t>
            </a:r>
            <a:r>
              <a:rPr dirty="0" sz="3400" spc="65">
                <a:latin typeface="Cambria"/>
                <a:cs typeface="Cambria"/>
              </a:rPr>
              <a:t>location.</a:t>
            </a:r>
            <a:endParaRPr sz="3400">
              <a:latin typeface="Cambria"/>
              <a:cs typeface="Cambria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439568" y="1271059"/>
            <a:ext cx="5380990" cy="1163955"/>
          </a:xfrm>
          <a:prstGeom prst="rect"/>
        </p:spPr>
        <p:txBody>
          <a:bodyPr wrap="square" lIns="0" tIns="152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 sz="7450" spc="145">
                <a:solidFill>
                  <a:srgbClr val="BD8F53"/>
                </a:solidFill>
              </a:rPr>
              <a:t>Introduction</a:t>
            </a:r>
            <a:endParaRPr sz="745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40429" y="1803689"/>
            <a:ext cx="6212840" cy="27940"/>
          </a:xfrm>
          <a:custGeom>
            <a:avLst/>
            <a:gdLst/>
            <a:ahLst/>
            <a:cxnLst/>
            <a:rect l="l" t="t" r="r" b="b"/>
            <a:pathLst>
              <a:path w="6212840" h="27939">
                <a:moveTo>
                  <a:pt x="0" y="27599"/>
                </a:moveTo>
                <a:lnTo>
                  <a:pt x="6212482" y="0"/>
                </a:lnTo>
              </a:path>
            </a:pathLst>
          </a:custGeom>
          <a:ln w="24219">
            <a:solidFill>
              <a:srgbClr val="BD8F53"/>
            </a:solidFill>
          </a:ln>
        </p:spPr>
        <p:txBody>
          <a:bodyPr wrap="square" lIns="0" tIns="0" rIns="0" bIns="0" rtlCol="0"/>
          <a:lstStyle/>
          <a:p/>
        </p:txBody>
      </p:sp>
      <p:grpSp>
        <p:nvGrpSpPr>
          <p:cNvPr id="3" name="object 3"/>
          <p:cNvGrpSpPr/>
          <p:nvPr/>
        </p:nvGrpSpPr>
        <p:grpSpPr>
          <a:xfrm>
            <a:off x="2887127" y="0"/>
            <a:ext cx="14740890" cy="2217420"/>
            <a:chOff x="2887127" y="0"/>
            <a:chExt cx="14740890" cy="2217420"/>
          </a:xfrm>
        </p:grpSpPr>
        <p:sp>
          <p:nvSpPr>
            <p:cNvPr id="4" name="object 4"/>
            <p:cNvSpPr/>
            <p:nvPr/>
          </p:nvSpPr>
          <p:spPr>
            <a:xfrm>
              <a:off x="2887127" y="1038225"/>
              <a:ext cx="12259310" cy="0"/>
            </a:xfrm>
            <a:custGeom>
              <a:avLst/>
              <a:gdLst/>
              <a:ahLst/>
              <a:cxnLst/>
              <a:rect l="l" t="t" r="r" b="b"/>
              <a:pathLst>
                <a:path w="12259310" h="0">
                  <a:moveTo>
                    <a:pt x="0" y="0"/>
                  </a:moveTo>
                  <a:lnTo>
                    <a:pt x="12258691" y="0"/>
                  </a:lnTo>
                </a:path>
              </a:pathLst>
            </a:custGeom>
            <a:ln w="19049">
              <a:solidFill>
                <a:srgbClr val="BD8F53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998844" y="0"/>
              <a:ext cx="2628899" cy="2217405"/>
            </a:xfrm>
            <a:prstGeom prst="rect">
              <a:avLst/>
            </a:prstGeom>
          </p:spPr>
        </p:pic>
      </p:grpSp>
      <p:grpSp>
        <p:nvGrpSpPr>
          <p:cNvPr id="6" name="object 6"/>
          <p:cNvGrpSpPr/>
          <p:nvPr/>
        </p:nvGrpSpPr>
        <p:grpSpPr>
          <a:xfrm>
            <a:off x="7357255" y="2963343"/>
            <a:ext cx="10930890" cy="5976620"/>
            <a:chOff x="7357255" y="2963343"/>
            <a:chExt cx="10930890" cy="5976620"/>
          </a:xfrm>
        </p:grpSpPr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792826" y="3083290"/>
              <a:ext cx="8139759" cy="4878609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357255" y="2963343"/>
              <a:ext cx="10929000" cy="5713135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5445200" y="3061479"/>
              <a:ext cx="2714062" cy="5780345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5319612" y="2963343"/>
              <a:ext cx="2968387" cy="5976617"/>
            </a:xfrm>
            <a:prstGeom prst="rect">
              <a:avLst/>
            </a:prstGeom>
          </p:spPr>
        </p:pic>
      </p:grp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451028" y="749300"/>
            <a:ext cx="2287905" cy="48260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000" spc="95">
                <a:solidFill>
                  <a:srgbClr val="9A4818"/>
                </a:solidFill>
              </a:rPr>
              <a:t>Online</a:t>
            </a:r>
            <a:r>
              <a:rPr dirty="0" sz="3000" spc="-10">
                <a:solidFill>
                  <a:srgbClr val="9A4818"/>
                </a:solidFill>
              </a:rPr>
              <a:t> </a:t>
            </a:r>
            <a:r>
              <a:rPr dirty="0" sz="3000" spc="90">
                <a:solidFill>
                  <a:srgbClr val="9A4818"/>
                </a:solidFill>
              </a:rPr>
              <a:t>Geeks</a:t>
            </a:r>
            <a:endParaRPr sz="3000"/>
          </a:p>
        </p:txBody>
      </p:sp>
      <p:sp>
        <p:nvSpPr>
          <p:cNvPr id="12" name="object 12"/>
          <p:cNvSpPr txBox="1"/>
          <p:nvPr/>
        </p:nvSpPr>
        <p:spPr>
          <a:xfrm>
            <a:off x="827676" y="2163228"/>
            <a:ext cx="6445250" cy="7044055"/>
          </a:xfrm>
          <a:prstGeom prst="rect">
            <a:avLst/>
          </a:prstGeom>
        </p:spPr>
        <p:txBody>
          <a:bodyPr wrap="square" lIns="0" tIns="47625" rIns="0" bIns="0" rtlCol="0" vert="horz">
            <a:spAutoFit/>
          </a:bodyPr>
          <a:lstStyle/>
          <a:p>
            <a:pPr algn="just" marL="12700" marR="389255">
              <a:lnSpc>
                <a:spcPts val="6010"/>
              </a:lnSpc>
              <a:spcBef>
                <a:spcPts val="375"/>
              </a:spcBef>
            </a:pPr>
            <a:r>
              <a:rPr dirty="0" sz="5050" spc="100">
                <a:solidFill>
                  <a:srgbClr val="9A4818"/>
                </a:solidFill>
                <a:latin typeface="Cambria"/>
                <a:cs typeface="Cambria"/>
              </a:rPr>
              <a:t>Why </a:t>
            </a:r>
            <a:r>
              <a:rPr dirty="0" sz="5050" spc="55">
                <a:solidFill>
                  <a:srgbClr val="9A4818"/>
                </a:solidFill>
                <a:latin typeface="Cambria"/>
                <a:cs typeface="Cambria"/>
              </a:rPr>
              <a:t>you </a:t>
            </a:r>
            <a:r>
              <a:rPr dirty="0" sz="5050" spc="114">
                <a:solidFill>
                  <a:srgbClr val="9A4818"/>
                </a:solidFill>
                <a:latin typeface="Cambria"/>
                <a:cs typeface="Cambria"/>
              </a:rPr>
              <a:t>should </a:t>
            </a:r>
            <a:r>
              <a:rPr dirty="0" sz="5050" spc="185">
                <a:solidFill>
                  <a:srgbClr val="9A4818"/>
                </a:solidFill>
                <a:latin typeface="Cambria"/>
                <a:cs typeface="Cambria"/>
              </a:rPr>
              <a:t>find </a:t>
            </a:r>
            <a:r>
              <a:rPr dirty="0" sz="5050" spc="-1100">
                <a:solidFill>
                  <a:srgbClr val="9A4818"/>
                </a:solidFill>
                <a:latin typeface="Cambria"/>
                <a:cs typeface="Cambria"/>
              </a:rPr>
              <a:t> </a:t>
            </a:r>
            <a:r>
              <a:rPr dirty="0" sz="5050" spc="-10">
                <a:solidFill>
                  <a:srgbClr val="9A4818"/>
                </a:solidFill>
                <a:latin typeface="Cambria"/>
                <a:cs typeface="Cambria"/>
              </a:rPr>
              <a:t>someone's</a:t>
            </a:r>
            <a:r>
              <a:rPr dirty="0" sz="5050" spc="45">
                <a:solidFill>
                  <a:srgbClr val="9A4818"/>
                </a:solidFill>
                <a:latin typeface="Cambria"/>
                <a:cs typeface="Cambria"/>
              </a:rPr>
              <a:t> </a:t>
            </a:r>
            <a:r>
              <a:rPr dirty="0" sz="5050" spc="365">
                <a:solidFill>
                  <a:srgbClr val="9A4818"/>
                </a:solidFill>
                <a:latin typeface="Cambria"/>
                <a:cs typeface="Cambria"/>
              </a:rPr>
              <a:t>IP</a:t>
            </a:r>
            <a:r>
              <a:rPr dirty="0" sz="5050" spc="50">
                <a:solidFill>
                  <a:srgbClr val="9A4818"/>
                </a:solidFill>
                <a:latin typeface="Cambria"/>
                <a:cs typeface="Cambria"/>
              </a:rPr>
              <a:t> </a:t>
            </a:r>
            <a:r>
              <a:rPr dirty="0" sz="5050" spc="10">
                <a:solidFill>
                  <a:srgbClr val="9A4818"/>
                </a:solidFill>
                <a:latin typeface="Cambria"/>
                <a:cs typeface="Cambria"/>
              </a:rPr>
              <a:t>address </a:t>
            </a:r>
            <a:r>
              <a:rPr dirty="0" sz="5050" spc="-1100">
                <a:solidFill>
                  <a:srgbClr val="9A4818"/>
                </a:solidFill>
                <a:latin typeface="Cambria"/>
                <a:cs typeface="Cambria"/>
              </a:rPr>
              <a:t> </a:t>
            </a:r>
            <a:r>
              <a:rPr dirty="0" sz="5050" spc="114">
                <a:solidFill>
                  <a:srgbClr val="9A4818"/>
                </a:solidFill>
                <a:latin typeface="Cambria"/>
                <a:cs typeface="Cambria"/>
              </a:rPr>
              <a:t>on</a:t>
            </a:r>
            <a:r>
              <a:rPr dirty="0" sz="5050" spc="65">
                <a:solidFill>
                  <a:srgbClr val="9A4818"/>
                </a:solidFill>
                <a:latin typeface="Cambria"/>
                <a:cs typeface="Cambria"/>
              </a:rPr>
              <a:t> </a:t>
            </a:r>
            <a:r>
              <a:rPr dirty="0" sz="5050" spc="30">
                <a:solidFill>
                  <a:srgbClr val="9A4818"/>
                </a:solidFill>
                <a:latin typeface="Cambria"/>
                <a:cs typeface="Cambria"/>
              </a:rPr>
              <a:t>instagram</a:t>
            </a:r>
            <a:endParaRPr sz="5050">
              <a:latin typeface="Cambria"/>
              <a:cs typeface="Cambria"/>
            </a:endParaRPr>
          </a:p>
          <a:p>
            <a:pPr marL="12700" marR="680720">
              <a:lnSpc>
                <a:spcPct val="117100"/>
              </a:lnSpc>
              <a:spcBef>
                <a:spcPts val="500"/>
              </a:spcBef>
            </a:pPr>
            <a:r>
              <a:rPr dirty="0" sz="2800">
                <a:latin typeface="Calibri"/>
                <a:cs typeface="Calibri"/>
              </a:rPr>
              <a:t>Supposed somebody has opened</a:t>
            </a:r>
            <a:r>
              <a:rPr dirty="0" sz="2800" spc="5">
                <a:latin typeface="Calibri"/>
                <a:cs typeface="Calibri"/>
              </a:rPr>
              <a:t> a</a:t>
            </a:r>
            <a:r>
              <a:rPr dirty="0" sz="2800">
                <a:latin typeface="Calibri"/>
                <a:cs typeface="Calibri"/>
              </a:rPr>
              <a:t> fake </a:t>
            </a:r>
            <a:r>
              <a:rPr dirty="0" sz="2800" spc="-62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Instagram account that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is being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used to </a:t>
            </a:r>
            <a:r>
              <a:rPr dirty="0" sz="2800" spc="-62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harass you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or blackmailed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you then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the </a:t>
            </a:r>
            <a:r>
              <a:rPr dirty="0" sz="2800" spc="-62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only </a:t>
            </a:r>
            <a:r>
              <a:rPr dirty="0" sz="2800" spc="5">
                <a:latin typeface="Calibri"/>
                <a:cs typeface="Calibri"/>
              </a:rPr>
              <a:t>way </a:t>
            </a:r>
            <a:r>
              <a:rPr dirty="0" sz="2800">
                <a:latin typeface="Calibri"/>
                <a:cs typeface="Calibri"/>
              </a:rPr>
              <a:t>is to track them </a:t>
            </a:r>
            <a:r>
              <a:rPr dirty="0" sz="2800" spc="5">
                <a:latin typeface="Calibri"/>
                <a:cs typeface="Calibri"/>
              </a:rPr>
              <a:t>by </a:t>
            </a:r>
            <a:r>
              <a:rPr dirty="0" sz="2800">
                <a:latin typeface="Calibri"/>
                <a:cs typeface="Calibri"/>
              </a:rPr>
              <a:t>their </a:t>
            </a:r>
            <a:r>
              <a:rPr dirty="0" sz="2800" spc="5">
                <a:latin typeface="Calibri"/>
                <a:cs typeface="Calibri"/>
              </a:rPr>
              <a:t>IP </a:t>
            </a:r>
            <a:r>
              <a:rPr dirty="0" sz="2800" spc="1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address.</a:t>
            </a:r>
            <a:endParaRPr sz="2800">
              <a:latin typeface="Calibri"/>
              <a:cs typeface="Calibri"/>
            </a:endParaRPr>
          </a:p>
          <a:p>
            <a:pPr marL="12700" marR="5080">
              <a:lnSpc>
                <a:spcPct val="115300"/>
              </a:lnSpc>
              <a:spcBef>
                <a:spcPts val="1280"/>
              </a:spcBef>
            </a:pPr>
            <a:r>
              <a:rPr dirty="0" sz="2800">
                <a:latin typeface="Calibri"/>
                <a:cs typeface="Calibri"/>
              </a:rPr>
              <a:t>If </a:t>
            </a:r>
            <a:r>
              <a:rPr dirty="0" sz="2800" spc="5">
                <a:latin typeface="Calibri"/>
                <a:cs typeface="Calibri"/>
              </a:rPr>
              <a:t>you want to </a:t>
            </a:r>
            <a:r>
              <a:rPr dirty="0" sz="2800">
                <a:latin typeface="Calibri"/>
                <a:cs typeface="Calibri"/>
              </a:rPr>
              <a:t>find </a:t>
            </a:r>
            <a:r>
              <a:rPr dirty="0" sz="2800" spc="5">
                <a:latin typeface="Calibri"/>
                <a:cs typeface="Calibri"/>
              </a:rPr>
              <a:t>any </a:t>
            </a:r>
            <a:r>
              <a:rPr dirty="0" sz="2800">
                <a:latin typeface="Calibri"/>
                <a:cs typeface="Calibri"/>
              </a:rPr>
              <a:t>fraudulent activity </a:t>
            </a:r>
            <a:r>
              <a:rPr dirty="0" sz="2800" spc="5">
                <a:latin typeface="Calibri"/>
                <a:cs typeface="Calibri"/>
              </a:rPr>
              <a:t>or </a:t>
            </a:r>
            <a:r>
              <a:rPr dirty="0" sz="2800" spc="-620">
                <a:latin typeface="Calibri"/>
                <a:cs typeface="Calibri"/>
              </a:rPr>
              <a:t> </a:t>
            </a:r>
            <a:r>
              <a:rPr dirty="0" sz="2800" spc="5">
                <a:latin typeface="Calibri"/>
                <a:cs typeface="Calibri"/>
              </a:rPr>
              <a:t>any </a:t>
            </a:r>
            <a:r>
              <a:rPr dirty="0" sz="2800">
                <a:latin typeface="Calibri"/>
                <a:cs typeface="Calibri"/>
              </a:rPr>
              <a:t>suspicious log in attempt </a:t>
            </a:r>
            <a:r>
              <a:rPr dirty="0" sz="2800" spc="5">
                <a:latin typeface="Calibri"/>
                <a:cs typeface="Calibri"/>
              </a:rPr>
              <a:t>on </a:t>
            </a:r>
            <a:r>
              <a:rPr dirty="0" sz="2800">
                <a:latin typeface="Calibri"/>
                <a:cs typeface="Calibri"/>
              </a:rPr>
              <a:t>your 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Instagram account. </a:t>
            </a:r>
            <a:r>
              <a:rPr dirty="0" sz="2800" spc="5">
                <a:latin typeface="Calibri"/>
                <a:cs typeface="Calibri"/>
              </a:rPr>
              <a:t>then </a:t>
            </a:r>
            <a:r>
              <a:rPr dirty="0" sz="2800">
                <a:latin typeface="Calibri"/>
                <a:cs typeface="Calibri"/>
              </a:rPr>
              <a:t>IP tracking is 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neccessary.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9A481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9311198" y="2"/>
            <a:ext cx="8976995" cy="10287000"/>
          </a:xfrm>
          <a:custGeom>
            <a:avLst/>
            <a:gdLst/>
            <a:ahLst/>
            <a:cxnLst/>
            <a:rect l="l" t="t" r="r" b="b"/>
            <a:pathLst>
              <a:path w="8976994" h="10287000">
                <a:moveTo>
                  <a:pt x="8976801" y="10286996"/>
                </a:moveTo>
                <a:lnTo>
                  <a:pt x="0" y="10286996"/>
                </a:lnTo>
                <a:lnTo>
                  <a:pt x="0" y="0"/>
                </a:lnTo>
                <a:lnTo>
                  <a:pt x="8976801" y="0"/>
                </a:lnTo>
                <a:lnTo>
                  <a:pt x="8976801" y="10286996"/>
                </a:lnTo>
                <a:close/>
              </a:path>
            </a:pathLst>
          </a:custGeom>
          <a:solidFill>
            <a:srgbClr val="F4F1E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28700" y="7131319"/>
            <a:ext cx="7315834" cy="0"/>
          </a:xfrm>
          <a:custGeom>
            <a:avLst/>
            <a:gdLst/>
            <a:ahLst/>
            <a:cxnLst/>
            <a:rect l="l" t="t" r="r" b="b"/>
            <a:pathLst>
              <a:path w="7315834" h="0">
                <a:moveTo>
                  <a:pt x="0" y="0"/>
                </a:moveTo>
                <a:lnTo>
                  <a:pt x="7315274" y="0"/>
                </a:lnTo>
              </a:path>
            </a:pathLst>
          </a:custGeom>
          <a:ln w="19049">
            <a:solidFill>
              <a:srgbClr val="BD8F53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811052" y="4887647"/>
            <a:ext cx="476250" cy="447675"/>
          </a:xfrm>
          <a:custGeom>
            <a:avLst/>
            <a:gdLst/>
            <a:ahLst/>
            <a:cxnLst/>
            <a:rect l="l" t="t" r="r" b="b"/>
            <a:pathLst>
              <a:path w="476250" h="447675">
                <a:moveTo>
                  <a:pt x="428624" y="447667"/>
                </a:moveTo>
                <a:lnTo>
                  <a:pt x="47624" y="447667"/>
                </a:lnTo>
                <a:lnTo>
                  <a:pt x="29082" y="443965"/>
                </a:lnTo>
                <a:lnTo>
                  <a:pt x="13945" y="433869"/>
                </a:lnTo>
                <a:lnTo>
                  <a:pt x="3741" y="418891"/>
                </a:lnTo>
                <a:lnTo>
                  <a:pt x="0" y="400544"/>
                </a:lnTo>
                <a:lnTo>
                  <a:pt x="0" y="164930"/>
                </a:lnTo>
                <a:lnTo>
                  <a:pt x="22621" y="124875"/>
                </a:lnTo>
                <a:lnTo>
                  <a:pt x="238124" y="0"/>
                </a:lnTo>
                <a:lnTo>
                  <a:pt x="319446" y="47122"/>
                </a:lnTo>
                <a:lnTo>
                  <a:pt x="238125" y="47122"/>
                </a:lnTo>
                <a:lnTo>
                  <a:pt x="41433" y="161042"/>
                </a:lnTo>
                <a:lnTo>
                  <a:pt x="238125" y="282737"/>
                </a:lnTo>
                <a:lnTo>
                  <a:pt x="476130" y="282737"/>
                </a:lnTo>
                <a:lnTo>
                  <a:pt x="476249" y="400544"/>
                </a:lnTo>
                <a:lnTo>
                  <a:pt x="472508" y="418891"/>
                </a:lnTo>
                <a:lnTo>
                  <a:pt x="462304" y="433869"/>
                </a:lnTo>
                <a:lnTo>
                  <a:pt x="447167" y="443965"/>
                </a:lnTo>
                <a:lnTo>
                  <a:pt x="428624" y="447667"/>
                </a:lnTo>
                <a:close/>
              </a:path>
              <a:path w="476250" h="447675">
                <a:moveTo>
                  <a:pt x="476130" y="282737"/>
                </a:moveTo>
                <a:lnTo>
                  <a:pt x="238125" y="282737"/>
                </a:lnTo>
                <a:lnTo>
                  <a:pt x="434816" y="161042"/>
                </a:lnTo>
                <a:lnTo>
                  <a:pt x="238125" y="47122"/>
                </a:lnTo>
                <a:lnTo>
                  <a:pt x="319446" y="47122"/>
                </a:lnTo>
                <a:lnTo>
                  <a:pt x="453628" y="124875"/>
                </a:lnTo>
                <a:lnTo>
                  <a:pt x="462801" y="132277"/>
                </a:lnTo>
                <a:lnTo>
                  <a:pt x="469865" y="141677"/>
                </a:lnTo>
                <a:lnTo>
                  <a:pt x="474406" y="152691"/>
                </a:lnTo>
                <a:lnTo>
                  <a:pt x="476011" y="164930"/>
                </a:lnTo>
                <a:lnTo>
                  <a:pt x="476130" y="282737"/>
                </a:lnTo>
                <a:close/>
              </a:path>
            </a:pathLst>
          </a:custGeom>
          <a:solidFill>
            <a:srgbClr val="F4F1E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0827194" y="7629207"/>
            <a:ext cx="448945" cy="481965"/>
          </a:xfrm>
          <a:custGeom>
            <a:avLst/>
            <a:gdLst/>
            <a:ahLst/>
            <a:cxnLst/>
            <a:rect l="l" t="t" r="r" b="b"/>
            <a:pathLst>
              <a:path w="448945" h="481965">
                <a:moveTo>
                  <a:pt x="192265" y="118402"/>
                </a:moveTo>
                <a:lnTo>
                  <a:pt x="86448" y="0"/>
                </a:lnTo>
                <a:lnTo>
                  <a:pt x="58902" y="25095"/>
                </a:lnTo>
                <a:lnTo>
                  <a:pt x="164693" y="143522"/>
                </a:lnTo>
                <a:lnTo>
                  <a:pt x="192265" y="118402"/>
                </a:lnTo>
                <a:close/>
              </a:path>
              <a:path w="448945" h="481965">
                <a:moveTo>
                  <a:pt x="395897" y="445998"/>
                </a:moveTo>
                <a:lnTo>
                  <a:pt x="290258" y="326440"/>
                </a:lnTo>
                <a:lnTo>
                  <a:pt x="282714" y="335673"/>
                </a:lnTo>
                <a:lnTo>
                  <a:pt x="259283" y="348526"/>
                </a:lnTo>
                <a:lnTo>
                  <a:pt x="218744" y="342658"/>
                </a:lnTo>
                <a:lnTo>
                  <a:pt x="159905" y="295744"/>
                </a:lnTo>
                <a:lnTo>
                  <a:pt x="116471" y="229831"/>
                </a:lnTo>
                <a:lnTo>
                  <a:pt x="114173" y="186905"/>
                </a:lnTo>
                <a:lnTo>
                  <a:pt x="129794" y="163614"/>
                </a:lnTo>
                <a:lnTo>
                  <a:pt x="140157" y="156591"/>
                </a:lnTo>
                <a:lnTo>
                  <a:pt x="40106" y="43395"/>
                </a:lnTo>
                <a:lnTo>
                  <a:pt x="23406" y="64071"/>
                </a:lnTo>
                <a:lnTo>
                  <a:pt x="0" y="124650"/>
                </a:lnTo>
                <a:lnTo>
                  <a:pt x="9944" y="222973"/>
                </a:lnTo>
                <a:lnTo>
                  <a:pt x="93294" y="356882"/>
                </a:lnTo>
                <a:lnTo>
                  <a:pt x="220357" y="461035"/>
                </a:lnTo>
                <a:lnTo>
                  <a:pt x="315506" y="481647"/>
                </a:lnTo>
                <a:lnTo>
                  <a:pt x="375208" y="462153"/>
                </a:lnTo>
                <a:lnTo>
                  <a:pt x="395897" y="445998"/>
                </a:lnTo>
                <a:close/>
              </a:path>
              <a:path w="448945" h="481965">
                <a:moveTo>
                  <a:pt x="448856" y="405726"/>
                </a:moveTo>
                <a:lnTo>
                  <a:pt x="343090" y="287350"/>
                </a:lnTo>
                <a:lnTo>
                  <a:pt x="315493" y="312432"/>
                </a:lnTo>
                <a:lnTo>
                  <a:pt x="421233" y="430834"/>
                </a:lnTo>
                <a:lnTo>
                  <a:pt x="448856" y="405726"/>
                </a:lnTo>
                <a:close/>
              </a:path>
            </a:pathLst>
          </a:custGeom>
          <a:solidFill>
            <a:srgbClr val="F4F1E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802908" y="2161020"/>
            <a:ext cx="485775" cy="485775"/>
          </a:xfrm>
          <a:custGeom>
            <a:avLst/>
            <a:gdLst/>
            <a:ahLst/>
            <a:cxnLst/>
            <a:rect l="l" t="t" r="r" b="b"/>
            <a:pathLst>
              <a:path w="485775" h="485775">
                <a:moveTo>
                  <a:pt x="242887" y="485775"/>
                </a:moveTo>
                <a:lnTo>
                  <a:pt x="193937" y="480840"/>
                </a:lnTo>
                <a:lnTo>
                  <a:pt x="148344" y="466687"/>
                </a:lnTo>
                <a:lnTo>
                  <a:pt x="107086" y="444293"/>
                </a:lnTo>
                <a:lnTo>
                  <a:pt x="71140" y="414634"/>
                </a:lnTo>
                <a:lnTo>
                  <a:pt x="41481" y="378688"/>
                </a:lnTo>
                <a:lnTo>
                  <a:pt x="19087" y="337430"/>
                </a:lnTo>
                <a:lnTo>
                  <a:pt x="4934" y="291837"/>
                </a:lnTo>
                <a:lnTo>
                  <a:pt x="0" y="242887"/>
                </a:lnTo>
                <a:lnTo>
                  <a:pt x="4934" y="193937"/>
                </a:lnTo>
                <a:lnTo>
                  <a:pt x="19087" y="148344"/>
                </a:lnTo>
                <a:lnTo>
                  <a:pt x="41481" y="107086"/>
                </a:lnTo>
                <a:lnTo>
                  <a:pt x="71140" y="71140"/>
                </a:lnTo>
                <a:lnTo>
                  <a:pt x="107086" y="41481"/>
                </a:lnTo>
                <a:lnTo>
                  <a:pt x="148344" y="19087"/>
                </a:lnTo>
                <a:lnTo>
                  <a:pt x="193937" y="4934"/>
                </a:lnTo>
                <a:lnTo>
                  <a:pt x="242887" y="0"/>
                </a:lnTo>
                <a:lnTo>
                  <a:pt x="291837" y="4934"/>
                </a:lnTo>
                <a:lnTo>
                  <a:pt x="337430" y="19087"/>
                </a:lnTo>
                <a:lnTo>
                  <a:pt x="378688" y="41481"/>
                </a:lnTo>
                <a:lnTo>
                  <a:pt x="397408" y="56926"/>
                </a:lnTo>
                <a:lnTo>
                  <a:pt x="242887" y="56926"/>
                </a:lnTo>
                <a:lnTo>
                  <a:pt x="237451" y="58910"/>
                </a:lnTo>
                <a:lnTo>
                  <a:pt x="229179" y="65522"/>
                </a:lnTo>
                <a:lnTo>
                  <a:pt x="219021" y="77754"/>
                </a:lnTo>
                <a:lnTo>
                  <a:pt x="217606" y="80158"/>
                </a:lnTo>
                <a:lnTo>
                  <a:pt x="152733" y="80158"/>
                </a:lnTo>
                <a:lnTo>
                  <a:pt x="120999" y="102430"/>
                </a:lnTo>
                <a:lnTo>
                  <a:pt x="94017" y="131405"/>
                </a:lnTo>
                <a:lnTo>
                  <a:pt x="88924" y="138521"/>
                </a:lnTo>
                <a:lnTo>
                  <a:pt x="461356" y="138521"/>
                </a:lnTo>
                <a:lnTo>
                  <a:pt x="466687" y="148344"/>
                </a:lnTo>
                <a:lnTo>
                  <a:pt x="480840" y="193937"/>
                </a:lnTo>
                <a:lnTo>
                  <a:pt x="480992" y="195448"/>
                </a:lnTo>
                <a:lnTo>
                  <a:pt x="63012" y="195448"/>
                </a:lnTo>
                <a:lnTo>
                  <a:pt x="60360" y="207099"/>
                </a:lnTo>
                <a:lnTo>
                  <a:pt x="58458" y="218910"/>
                </a:lnTo>
                <a:lnTo>
                  <a:pt x="57311" y="230849"/>
                </a:lnTo>
                <a:lnTo>
                  <a:pt x="56926" y="242887"/>
                </a:lnTo>
                <a:lnTo>
                  <a:pt x="57314" y="254996"/>
                </a:lnTo>
                <a:lnTo>
                  <a:pt x="58466" y="266957"/>
                </a:lnTo>
                <a:lnTo>
                  <a:pt x="60371" y="278743"/>
                </a:lnTo>
                <a:lnTo>
                  <a:pt x="63012" y="290326"/>
                </a:lnTo>
                <a:lnTo>
                  <a:pt x="480992" y="290326"/>
                </a:lnTo>
                <a:lnTo>
                  <a:pt x="480840" y="291837"/>
                </a:lnTo>
                <a:lnTo>
                  <a:pt x="466687" y="337430"/>
                </a:lnTo>
                <a:lnTo>
                  <a:pt x="461356" y="347253"/>
                </a:lnTo>
                <a:lnTo>
                  <a:pt x="88924" y="347253"/>
                </a:lnTo>
                <a:lnTo>
                  <a:pt x="94016" y="354369"/>
                </a:lnTo>
                <a:lnTo>
                  <a:pt x="120999" y="383344"/>
                </a:lnTo>
                <a:lnTo>
                  <a:pt x="152733" y="405616"/>
                </a:lnTo>
                <a:lnTo>
                  <a:pt x="217606" y="405616"/>
                </a:lnTo>
                <a:lnTo>
                  <a:pt x="219021" y="408020"/>
                </a:lnTo>
                <a:lnTo>
                  <a:pt x="229179" y="420252"/>
                </a:lnTo>
                <a:lnTo>
                  <a:pt x="237451" y="426864"/>
                </a:lnTo>
                <a:lnTo>
                  <a:pt x="242887" y="428848"/>
                </a:lnTo>
                <a:lnTo>
                  <a:pt x="397408" y="428848"/>
                </a:lnTo>
                <a:lnTo>
                  <a:pt x="378688" y="444293"/>
                </a:lnTo>
                <a:lnTo>
                  <a:pt x="337430" y="466687"/>
                </a:lnTo>
                <a:lnTo>
                  <a:pt x="291837" y="480840"/>
                </a:lnTo>
                <a:lnTo>
                  <a:pt x="242887" y="485775"/>
                </a:lnTo>
                <a:close/>
              </a:path>
              <a:path w="485775" h="485775">
                <a:moveTo>
                  <a:pt x="352573" y="138521"/>
                </a:moveTo>
                <a:lnTo>
                  <a:pt x="293738" y="138521"/>
                </a:lnTo>
                <a:lnTo>
                  <a:pt x="290289" y="127235"/>
                </a:lnTo>
                <a:lnTo>
                  <a:pt x="286484" y="116454"/>
                </a:lnTo>
                <a:lnTo>
                  <a:pt x="266753" y="77754"/>
                </a:lnTo>
                <a:lnTo>
                  <a:pt x="242887" y="56926"/>
                </a:lnTo>
                <a:lnTo>
                  <a:pt x="397408" y="56926"/>
                </a:lnTo>
                <a:lnTo>
                  <a:pt x="414634" y="71140"/>
                </a:lnTo>
                <a:lnTo>
                  <a:pt x="422075" y="80158"/>
                </a:lnTo>
                <a:lnTo>
                  <a:pt x="333041" y="80158"/>
                </a:lnTo>
                <a:lnTo>
                  <a:pt x="338685" y="93599"/>
                </a:lnTo>
                <a:lnTo>
                  <a:pt x="343838" y="107841"/>
                </a:lnTo>
                <a:lnTo>
                  <a:pt x="348477" y="122833"/>
                </a:lnTo>
                <a:lnTo>
                  <a:pt x="352573" y="138521"/>
                </a:lnTo>
                <a:close/>
              </a:path>
              <a:path w="485775" h="485775">
                <a:moveTo>
                  <a:pt x="192036" y="138521"/>
                </a:moveTo>
                <a:lnTo>
                  <a:pt x="133201" y="138521"/>
                </a:lnTo>
                <a:lnTo>
                  <a:pt x="137297" y="122832"/>
                </a:lnTo>
                <a:lnTo>
                  <a:pt x="141935" y="107841"/>
                </a:lnTo>
                <a:lnTo>
                  <a:pt x="147089" y="93599"/>
                </a:lnTo>
                <a:lnTo>
                  <a:pt x="152733" y="80158"/>
                </a:lnTo>
                <a:lnTo>
                  <a:pt x="217606" y="80158"/>
                </a:lnTo>
                <a:lnTo>
                  <a:pt x="207930" y="96598"/>
                </a:lnTo>
                <a:lnTo>
                  <a:pt x="203440" y="106226"/>
                </a:lnTo>
                <a:lnTo>
                  <a:pt x="199289" y="116455"/>
                </a:lnTo>
                <a:lnTo>
                  <a:pt x="195485" y="127236"/>
                </a:lnTo>
                <a:lnTo>
                  <a:pt x="192036" y="138521"/>
                </a:lnTo>
                <a:close/>
              </a:path>
              <a:path w="485775" h="485775">
                <a:moveTo>
                  <a:pt x="461356" y="138521"/>
                </a:moveTo>
                <a:lnTo>
                  <a:pt x="396850" y="138521"/>
                </a:lnTo>
                <a:lnTo>
                  <a:pt x="391758" y="131405"/>
                </a:lnTo>
                <a:lnTo>
                  <a:pt x="386314" y="124503"/>
                </a:lnTo>
                <a:lnTo>
                  <a:pt x="354659" y="94228"/>
                </a:lnTo>
                <a:lnTo>
                  <a:pt x="333041" y="80158"/>
                </a:lnTo>
                <a:lnTo>
                  <a:pt x="422075" y="80158"/>
                </a:lnTo>
                <a:lnTo>
                  <a:pt x="444293" y="107086"/>
                </a:lnTo>
                <a:lnTo>
                  <a:pt x="461356" y="138521"/>
                </a:lnTo>
                <a:close/>
              </a:path>
              <a:path w="485775" h="485775">
                <a:moveTo>
                  <a:pt x="181039" y="290326"/>
                </a:moveTo>
                <a:lnTo>
                  <a:pt x="123766" y="290326"/>
                </a:lnTo>
                <a:lnTo>
                  <a:pt x="122759" y="278675"/>
                </a:lnTo>
                <a:lnTo>
                  <a:pt x="122032" y="266864"/>
                </a:lnTo>
                <a:lnTo>
                  <a:pt x="121592" y="254925"/>
                </a:lnTo>
                <a:lnTo>
                  <a:pt x="121443" y="242887"/>
                </a:lnTo>
                <a:lnTo>
                  <a:pt x="121593" y="230778"/>
                </a:lnTo>
                <a:lnTo>
                  <a:pt x="122036" y="218817"/>
                </a:lnTo>
                <a:lnTo>
                  <a:pt x="122764" y="207031"/>
                </a:lnTo>
                <a:lnTo>
                  <a:pt x="123766" y="195448"/>
                </a:lnTo>
                <a:lnTo>
                  <a:pt x="181039" y="195448"/>
                </a:lnTo>
                <a:lnTo>
                  <a:pt x="179883" y="207099"/>
                </a:lnTo>
                <a:lnTo>
                  <a:pt x="179047" y="218910"/>
                </a:lnTo>
                <a:lnTo>
                  <a:pt x="178541" y="230849"/>
                </a:lnTo>
                <a:lnTo>
                  <a:pt x="178370" y="242887"/>
                </a:lnTo>
                <a:lnTo>
                  <a:pt x="178544" y="254996"/>
                </a:lnTo>
                <a:lnTo>
                  <a:pt x="179054" y="266957"/>
                </a:lnTo>
                <a:lnTo>
                  <a:pt x="179889" y="278743"/>
                </a:lnTo>
                <a:lnTo>
                  <a:pt x="181039" y="290326"/>
                </a:lnTo>
                <a:close/>
              </a:path>
              <a:path w="485775" h="485775">
                <a:moveTo>
                  <a:pt x="362008" y="290326"/>
                </a:moveTo>
                <a:lnTo>
                  <a:pt x="304735" y="290326"/>
                </a:lnTo>
                <a:lnTo>
                  <a:pt x="305891" y="278675"/>
                </a:lnTo>
                <a:lnTo>
                  <a:pt x="306727" y="266864"/>
                </a:lnTo>
                <a:lnTo>
                  <a:pt x="307233" y="254925"/>
                </a:lnTo>
                <a:lnTo>
                  <a:pt x="307404" y="242887"/>
                </a:lnTo>
                <a:lnTo>
                  <a:pt x="307230" y="230778"/>
                </a:lnTo>
                <a:lnTo>
                  <a:pt x="306720" y="218817"/>
                </a:lnTo>
                <a:lnTo>
                  <a:pt x="305885" y="207031"/>
                </a:lnTo>
                <a:lnTo>
                  <a:pt x="304735" y="195448"/>
                </a:lnTo>
                <a:lnTo>
                  <a:pt x="362008" y="195448"/>
                </a:lnTo>
                <a:lnTo>
                  <a:pt x="363015" y="207099"/>
                </a:lnTo>
                <a:lnTo>
                  <a:pt x="363742" y="218910"/>
                </a:lnTo>
                <a:lnTo>
                  <a:pt x="364182" y="230849"/>
                </a:lnTo>
                <a:lnTo>
                  <a:pt x="364331" y="242887"/>
                </a:lnTo>
                <a:lnTo>
                  <a:pt x="364181" y="254996"/>
                </a:lnTo>
                <a:lnTo>
                  <a:pt x="363738" y="266957"/>
                </a:lnTo>
                <a:lnTo>
                  <a:pt x="363010" y="278743"/>
                </a:lnTo>
                <a:lnTo>
                  <a:pt x="362008" y="290326"/>
                </a:lnTo>
                <a:close/>
              </a:path>
              <a:path w="485775" h="485775">
                <a:moveTo>
                  <a:pt x="480992" y="290326"/>
                </a:moveTo>
                <a:lnTo>
                  <a:pt x="422762" y="290326"/>
                </a:lnTo>
                <a:lnTo>
                  <a:pt x="425414" y="278675"/>
                </a:lnTo>
                <a:lnTo>
                  <a:pt x="427316" y="266864"/>
                </a:lnTo>
                <a:lnTo>
                  <a:pt x="428463" y="254925"/>
                </a:lnTo>
                <a:lnTo>
                  <a:pt x="428848" y="242887"/>
                </a:lnTo>
                <a:lnTo>
                  <a:pt x="428460" y="230778"/>
                </a:lnTo>
                <a:lnTo>
                  <a:pt x="427308" y="218817"/>
                </a:lnTo>
                <a:lnTo>
                  <a:pt x="425403" y="207031"/>
                </a:lnTo>
                <a:lnTo>
                  <a:pt x="422762" y="195448"/>
                </a:lnTo>
                <a:lnTo>
                  <a:pt x="480992" y="195448"/>
                </a:lnTo>
                <a:lnTo>
                  <a:pt x="485775" y="242887"/>
                </a:lnTo>
                <a:lnTo>
                  <a:pt x="480992" y="290326"/>
                </a:lnTo>
                <a:close/>
              </a:path>
              <a:path w="485775" h="485775">
                <a:moveTo>
                  <a:pt x="217606" y="405616"/>
                </a:moveTo>
                <a:lnTo>
                  <a:pt x="152733" y="405616"/>
                </a:lnTo>
                <a:lnTo>
                  <a:pt x="147090" y="392175"/>
                </a:lnTo>
                <a:lnTo>
                  <a:pt x="141936" y="377933"/>
                </a:lnTo>
                <a:lnTo>
                  <a:pt x="137297" y="362941"/>
                </a:lnTo>
                <a:lnTo>
                  <a:pt x="133201" y="347253"/>
                </a:lnTo>
                <a:lnTo>
                  <a:pt x="192036" y="347253"/>
                </a:lnTo>
                <a:lnTo>
                  <a:pt x="195486" y="358539"/>
                </a:lnTo>
                <a:lnTo>
                  <a:pt x="199290" y="369320"/>
                </a:lnTo>
                <a:lnTo>
                  <a:pt x="203441" y="379548"/>
                </a:lnTo>
                <a:lnTo>
                  <a:pt x="207930" y="389176"/>
                </a:lnTo>
                <a:lnTo>
                  <a:pt x="217606" y="405616"/>
                </a:lnTo>
                <a:close/>
              </a:path>
              <a:path w="485775" h="485775">
                <a:moveTo>
                  <a:pt x="397408" y="428848"/>
                </a:moveTo>
                <a:lnTo>
                  <a:pt x="242887" y="428848"/>
                </a:lnTo>
                <a:lnTo>
                  <a:pt x="248323" y="426864"/>
                </a:lnTo>
                <a:lnTo>
                  <a:pt x="256595" y="420252"/>
                </a:lnTo>
                <a:lnTo>
                  <a:pt x="282333" y="379548"/>
                </a:lnTo>
                <a:lnTo>
                  <a:pt x="293737" y="347253"/>
                </a:lnTo>
                <a:lnTo>
                  <a:pt x="352573" y="347253"/>
                </a:lnTo>
                <a:lnTo>
                  <a:pt x="348477" y="362942"/>
                </a:lnTo>
                <a:lnTo>
                  <a:pt x="343839" y="377933"/>
                </a:lnTo>
                <a:lnTo>
                  <a:pt x="338685" y="392175"/>
                </a:lnTo>
                <a:lnTo>
                  <a:pt x="333041" y="405616"/>
                </a:lnTo>
                <a:lnTo>
                  <a:pt x="422075" y="405616"/>
                </a:lnTo>
                <a:lnTo>
                  <a:pt x="414634" y="414634"/>
                </a:lnTo>
                <a:lnTo>
                  <a:pt x="397408" y="428848"/>
                </a:lnTo>
                <a:close/>
              </a:path>
              <a:path w="485775" h="485775">
                <a:moveTo>
                  <a:pt x="422075" y="405616"/>
                </a:moveTo>
                <a:lnTo>
                  <a:pt x="333041" y="405616"/>
                </a:lnTo>
                <a:lnTo>
                  <a:pt x="344068" y="398974"/>
                </a:lnTo>
                <a:lnTo>
                  <a:pt x="354658" y="391546"/>
                </a:lnTo>
                <a:lnTo>
                  <a:pt x="386313" y="361271"/>
                </a:lnTo>
                <a:lnTo>
                  <a:pt x="396850" y="347253"/>
                </a:lnTo>
                <a:lnTo>
                  <a:pt x="461356" y="347253"/>
                </a:lnTo>
                <a:lnTo>
                  <a:pt x="444293" y="378688"/>
                </a:lnTo>
                <a:lnTo>
                  <a:pt x="422075" y="405616"/>
                </a:lnTo>
                <a:close/>
              </a:path>
            </a:pathLst>
          </a:custGeom>
          <a:solidFill>
            <a:srgbClr val="F4F1E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 txBox="1"/>
          <p:nvPr/>
        </p:nvSpPr>
        <p:spPr>
          <a:xfrm>
            <a:off x="985859" y="3415684"/>
            <a:ext cx="6473190" cy="3676650"/>
          </a:xfrm>
          <a:prstGeom prst="rect">
            <a:avLst/>
          </a:prstGeom>
        </p:spPr>
        <p:txBody>
          <a:bodyPr wrap="square" lIns="0" tIns="117475" rIns="0" bIns="0" rtlCol="0" vert="horz">
            <a:spAutoFit/>
          </a:bodyPr>
          <a:lstStyle/>
          <a:p>
            <a:pPr marL="12700" marR="5080">
              <a:lnSpc>
                <a:spcPts val="9340"/>
              </a:lnSpc>
              <a:spcBef>
                <a:spcPts val="925"/>
              </a:spcBef>
            </a:pPr>
            <a:r>
              <a:rPr dirty="0" sz="8350" spc="240">
                <a:solidFill>
                  <a:srgbClr val="F4F1E7"/>
                </a:solidFill>
                <a:latin typeface="Cambria"/>
                <a:cs typeface="Cambria"/>
              </a:rPr>
              <a:t>How </a:t>
            </a:r>
            <a:r>
              <a:rPr dirty="0" sz="8350" spc="40">
                <a:solidFill>
                  <a:srgbClr val="F4F1E7"/>
                </a:solidFill>
                <a:latin typeface="Cambria"/>
                <a:cs typeface="Cambria"/>
              </a:rPr>
              <a:t>to </a:t>
            </a:r>
            <a:r>
              <a:rPr dirty="0" sz="8350" spc="325">
                <a:solidFill>
                  <a:srgbClr val="F4F1E7"/>
                </a:solidFill>
                <a:latin typeface="Cambria"/>
                <a:cs typeface="Cambria"/>
              </a:rPr>
              <a:t>Find </a:t>
            </a:r>
            <a:r>
              <a:rPr dirty="0" sz="8350" spc="330">
                <a:solidFill>
                  <a:srgbClr val="F4F1E7"/>
                </a:solidFill>
                <a:latin typeface="Cambria"/>
                <a:cs typeface="Cambria"/>
              </a:rPr>
              <a:t> </a:t>
            </a:r>
            <a:r>
              <a:rPr dirty="0" sz="8350" spc="135">
                <a:solidFill>
                  <a:srgbClr val="F4F1E7"/>
                </a:solidFill>
                <a:latin typeface="Cambria"/>
                <a:cs typeface="Cambria"/>
              </a:rPr>
              <a:t>Someone'S</a:t>
            </a:r>
            <a:r>
              <a:rPr dirty="0" sz="8350" spc="55">
                <a:solidFill>
                  <a:srgbClr val="F4F1E7"/>
                </a:solidFill>
                <a:latin typeface="Cambria"/>
                <a:cs typeface="Cambria"/>
              </a:rPr>
              <a:t> </a:t>
            </a:r>
            <a:r>
              <a:rPr dirty="0" sz="8350" spc="595">
                <a:solidFill>
                  <a:srgbClr val="F4F1E7"/>
                </a:solidFill>
                <a:latin typeface="Cambria"/>
                <a:cs typeface="Cambria"/>
              </a:rPr>
              <a:t>IP </a:t>
            </a:r>
            <a:r>
              <a:rPr dirty="0" sz="8350" spc="-1825">
                <a:solidFill>
                  <a:srgbClr val="F4F1E7"/>
                </a:solidFill>
                <a:latin typeface="Cambria"/>
                <a:cs typeface="Cambria"/>
              </a:rPr>
              <a:t> </a:t>
            </a:r>
            <a:r>
              <a:rPr dirty="0" sz="8350" spc="15">
                <a:solidFill>
                  <a:srgbClr val="F4F1E7"/>
                </a:solidFill>
                <a:latin typeface="Cambria"/>
                <a:cs typeface="Cambria"/>
              </a:rPr>
              <a:t>address</a:t>
            </a:r>
            <a:endParaRPr sz="8350">
              <a:latin typeface="Cambria"/>
              <a:cs typeface="Cambria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964038" y="2206168"/>
            <a:ext cx="3489960" cy="889635"/>
          </a:xfrm>
          <a:custGeom>
            <a:avLst/>
            <a:gdLst/>
            <a:ahLst/>
            <a:cxnLst/>
            <a:rect l="l" t="t" r="r" b="b"/>
            <a:pathLst>
              <a:path w="3489960" h="889635">
                <a:moveTo>
                  <a:pt x="3360437" y="889290"/>
                </a:moveTo>
                <a:lnTo>
                  <a:pt x="128959" y="889290"/>
                </a:lnTo>
                <a:lnTo>
                  <a:pt x="103683" y="886789"/>
                </a:lnTo>
                <a:lnTo>
                  <a:pt x="57412" y="867625"/>
                </a:lnTo>
                <a:lnTo>
                  <a:pt x="21666" y="831882"/>
                </a:lnTo>
                <a:lnTo>
                  <a:pt x="2500" y="785616"/>
                </a:lnTo>
                <a:lnTo>
                  <a:pt x="0" y="760343"/>
                </a:lnTo>
                <a:lnTo>
                  <a:pt x="0" y="128947"/>
                </a:lnTo>
                <a:lnTo>
                  <a:pt x="9816" y="79601"/>
                </a:lnTo>
                <a:lnTo>
                  <a:pt x="37771" y="37767"/>
                </a:lnTo>
                <a:lnTo>
                  <a:pt x="79608" y="9815"/>
                </a:lnTo>
                <a:lnTo>
                  <a:pt x="128959" y="0"/>
                </a:lnTo>
                <a:lnTo>
                  <a:pt x="3360437" y="0"/>
                </a:lnTo>
                <a:lnTo>
                  <a:pt x="3409788" y="9815"/>
                </a:lnTo>
                <a:lnTo>
                  <a:pt x="3451626" y="37767"/>
                </a:lnTo>
                <a:lnTo>
                  <a:pt x="3479581" y="79601"/>
                </a:lnTo>
                <a:lnTo>
                  <a:pt x="3489397" y="128947"/>
                </a:lnTo>
                <a:lnTo>
                  <a:pt x="3489397" y="760343"/>
                </a:lnTo>
                <a:lnTo>
                  <a:pt x="3479581" y="809688"/>
                </a:lnTo>
                <a:lnTo>
                  <a:pt x="3451626" y="851522"/>
                </a:lnTo>
                <a:lnTo>
                  <a:pt x="3409788" y="879474"/>
                </a:lnTo>
                <a:lnTo>
                  <a:pt x="3360437" y="889290"/>
                </a:lnTo>
                <a:close/>
              </a:path>
            </a:pathLst>
          </a:custGeom>
          <a:solidFill>
            <a:srgbClr val="F4F1E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1154848" y="2268448"/>
            <a:ext cx="3118485" cy="675005"/>
          </a:xfrm>
          <a:prstGeom prst="rect"/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4250" spc="70">
                <a:solidFill>
                  <a:srgbClr val="9A4818"/>
                </a:solidFill>
              </a:rPr>
              <a:t>Online</a:t>
            </a:r>
            <a:r>
              <a:rPr dirty="0" sz="4250" spc="-185">
                <a:solidFill>
                  <a:srgbClr val="9A4818"/>
                </a:solidFill>
              </a:rPr>
              <a:t> </a:t>
            </a:r>
            <a:r>
              <a:rPr dirty="0" sz="4250" spc="65">
                <a:solidFill>
                  <a:srgbClr val="9A4818"/>
                </a:solidFill>
              </a:rPr>
              <a:t>Geeks</a:t>
            </a:r>
            <a:endParaRPr sz="4250"/>
          </a:p>
        </p:txBody>
      </p:sp>
      <p:sp>
        <p:nvSpPr>
          <p:cNvPr id="11" name="object 11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9516110" marR="5080">
              <a:lnSpc>
                <a:spcPct val="115599"/>
              </a:lnSpc>
              <a:spcBef>
                <a:spcPts val="100"/>
              </a:spcBef>
            </a:pPr>
            <a:r>
              <a:rPr dirty="0" spc="-15"/>
              <a:t>There </a:t>
            </a:r>
            <a:r>
              <a:rPr dirty="0" spc="25"/>
              <a:t>are </a:t>
            </a:r>
            <a:r>
              <a:rPr dirty="0" spc="20"/>
              <a:t>many website </a:t>
            </a:r>
            <a:r>
              <a:rPr dirty="0" spc="-5"/>
              <a:t>on </a:t>
            </a:r>
            <a:r>
              <a:rPr dirty="0" spc="-80"/>
              <a:t>google </a:t>
            </a:r>
            <a:r>
              <a:rPr dirty="0" spc="-75"/>
              <a:t> </a:t>
            </a:r>
            <a:r>
              <a:rPr dirty="0" spc="60"/>
              <a:t>that</a:t>
            </a:r>
            <a:r>
              <a:rPr dirty="0" spc="-260"/>
              <a:t> </a:t>
            </a:r>
            <a:r>
              <a:rPr dirty="0" spc="45"/>
              <a:t>tell</a:t>
            </a:r>
            <a:r>
              <a:rPr dirty="0" spc="-260"/>
              <a:t> </a:t>
            </a:r>
            <a:r>
              <a:rPr dirty="0" spc="40"/>
              <a:t>you</a:t>
            </a:r>
            <a:r>
              <a:rPr dirty="0" spc="-260"/>
              <a:t> </a:t>
            </a:r>
            <a:r>
              <a:rPr dirty="0" spc="60"/>
              <a:t>that</a:t>
            </a:r>
            <a:r>
              <a:rPr dirty="0" spc="-265"/>
              <a:t> </a:t>
            </a:r>
            <a:r>
              <a:rPr dirty="0" spc="75"/>
              <a:t>they</a:t>
            </a:r>
            <a:r>
              <a:rPr dirty="0" spc="-260"/>
              <a:t> </a:t>
            </a:r>
            <a:r>
              <a:rPr dirty="0" spc="45"/>
              <a:t>can</a:t>
            </a:r>
            <a:r>
              <a:rPr dirty="0" spc="-260"/>
              <a:t> </a:t>
            </a:r>
            <a:r>
              <a:rPr dirty="0" spc="20"/>
              <a:t>help</a:t>
            </a:r>
            <a:r>
              <a:rPr dirty="0" spc="-260"/>
              <a:t> </a:t>
            </a:r>
            <a:r>
              <a:rPr dirty="0" spc="40"/>
              <a:t>you</a:t>
            </a:r>
            <a:r>
              <a:rPr dirty="0" spc="-260"/>
              <a:t> </a:t>
            </a:r>
            <a:r>
              <a:rPr dirty="0" spc="65"/>
              <a:t>to </a:t>
            </a:r>
            <a:r>
              <a:rPr dirty="0" spc="-1105"/>
              <a:t> </a:t>
            </a:r>
            <a:r>
              <a:rPr dirty="0" spc="-5"/>
              <a:t>find someone's </a:t>
            </a:r>
            <a:r>
              <a:rPr dirty="0" spc="190"/>
              <a:t>IP </a:t>
            </a:r>
            <a:r>
              <a:rPr dirty="0" spc="5"/>
              <a:t>address </a:t>
            </a:r>
            <a:r>
              <a:rPr dirty="0" spc="-5"/>
              <a:t>on </a:t>
            </a:r>
            <a:r>
              <a:rPr dirty="0"/>
              <a:t> </a:t>
            </a:r>
            <a:r>
              <a:rPr dirty="0" spc="35"/>
              <a:t>I</a:t>
            </a:r>
            <a:r>
              <a:rPr dirty="0" spc="-15"/>
              <a:t>n</a:t>
            </a:r>
            <a:r>
              <a:rPr dirty="0" spc="-55"/>
              <a:t>s</a:t>
            </a:r>
            <a:r>
              <a:rPr dirty="0" spc="120"/>
              <a:t>t</a:t>
            </a:r>
            <a:r>
              <a:rPr dirty="0" spc="5"/>
              <a:t>a</a:t>
            </a:r>
            <a:r>
              <a:rPr dirty="0" spc="-265"/>
              <a:t>g</a:t>
            </a:r>
            <a:r>
              <a:rPr dirty="0" spc="15"/>
              <a:t>r</a:t>
            </a:r>
            <a:r>
              <a:rPr dirty="0" spc="5"/>
              <a:t>a</a:t>
            </a:r>
            <a:r>
              <a:rPr dirty="0" spc="-70"/>
              <a:t>m</a:t>
            </a:r>
            <a:r>
              <a:rPr dirty="0" spc="-195"/>
              <a:t>.</a:t>
            </a:r>
            <a:r>
              <a:rPr dirty="0" spc="-254"/>
              <a:t> </a:t>
            </a:r>
            <a:r>
              <a:rPr dirty="0" spc="35"/>
              <a:t>I</a:t>
            </a:r>
            <a:r>
              <a:rPr dirty="0" spc="-10"/>
              <a:t>n</a:t>
            </a:r>
            <a:r>
              <a:rPr dirty="0" spc="-254"/>
              <a:t> </a:t>
            </a:r>
            <a:r>
              <a:rPr dirty="0" spc="45"/>
              <a:t>f</a:t>
            </a:r>
            <a:r>
              <a:rPr dirty="0" spc="5"/>
              <a:t>a</a:t>
            </a:r>
            <a:r>
              <a:rPr dirty="0" spc="140"/>
              <a:t>c</a:t>
            </a:r>
            <a:r>
              <a:rPr dirty="0" spc="120"/>
              <a:t>t</a:t>
            </a:r>
            <a:r>
              <a:rPr dirty="0" spc="-185"/>
              <a:t>,</a:t>
            </a:r>
            <a:r>
              <a:rPr dirty="0" spc="-254"/>
              <a:t> </a:t>
            </a:r>
            <a:r>
              <a:rPr dirty="0" spc="-55"/>
              <a:t>s</a:t>
            </a:r>
            <a:r>
              <a:rPr dirty="0"/>
              <a:t>o</a:t>
            </a:r>
            <a:r>
              <a:rPr dirty="0" spc="-70"/>
              <a:t>m</a:t>
            </a:r>
            <a:r>
              <a:rPr dirty="0" spc="55"/>
              <a:t>e</a:t>
            </a:r>
            <a:r>
              <a:rPr dirty="0" spc="-254"/>
              <a:t> </a:t>
            </a:r>
            <a:r>
              <a:rPr dirty="0" spc="40"/>
              <a:t>w</a:t>
            </a:r>
            <a:r>
              <a:rPr dirty="0" spc="50"/>
              <a:t>e</a:t>
            </a:r>
            <a:r>
              <a:rPr dirty="0" spc="35"/>
              <a:t>b</a:t>
            </a:r>
            <a:r>
              <a:rPr dirty="0" spc="-55"/>
              <a:t>s</a:t>
            </a:r>
            <a:r>
              <a:rPr dirty="0" spc="-85"/>
              <a:t>i</a:t>
            </a:r>
            <a:r>
              <a:rPr dirty="0" spc="120"/>
              <a:t>t</a:t>
            </a:r>
            <a:r>
              <a:rPr dirty="0" spc="55"/>
              <a:t>e</a:t>
            </a:r>
            <a:r>
              <a:rPr dirty="0" spc="-254"/>
              <a:t> </a:t>
            </a:r>
            <a:r>
              <a:rPr dirty="0" spc="-265"/>
              <a:t>g</a:t>
            </a:r>
            <a:r>
              <a:rPr dirty="0" spc="-85"/>
              <a:t>i</a:t>
            </a:r>
            <a:r>
              <a:rPr dirty="0" spc="175"/>
              <a:t>v</a:t>
            </a:r>
            <a:r>
              <a:rPr dirty="0" spc="50"/>
              <a:t>e</a:t>
            </a:r>
            <a:r>
              <a:rPr dirty="0" spc="-35"/>
              <a:t>s  </a:t>
            </a:r>
            <a:r>
              <a:rPr dirty="0" spc="150"/>
              <a:t>y</a:t>
            </a:r>
            <a:r>
              <a:rPr dirty="0"/>
              <a:t>o</a:t>
            </a:r>
            <a:r>
              <a:rPr dirty="0" spc="-40"/>
              <a:t>u</a:t>
            </a:r>
            <a:r>
              <a:rPr dirty="0" spc="-254"/>
              <a:t> </a:t>
            </a:r>
            <a:r>
              <a:rPr dirty="0" spc="120"/>
              <a:t>t</a:t>
            </a:r>
            <a:r>
              <a:rPr dirty="0" spc="-15"/>
              <a:t>h</a:t>
            </a:r>
            <a:r>
              <a:rPr dirty="0" spc="55"/>
              <a:t>e</a:t>
            </a:r>
            <a:r>
              <a:rPr dirty="0" spc="-254"/>
              <a:t> </a:t>
            </a:r>
            <a:r>
              <a:rPr dirty="0" spc="35"/>
              <a:t>b</a:t>
            </a:r>
            <a:r>
              <a:rPr dirty="0"/>
              <a:t>o</a:t>
            </a:r>
            <a:r>
              <a:rPr dirty="0" spc="-400"/>
              <a:t>x</a:t>
            </a:r>
            <a:r>
              <a:rPr dirty="0" spc="-254"/>
              <a:t> </a:t>
            </a:r>
            <a:r>
              <a:rPr dirty="0" spc="40"/>
              <a:t>w</a:t>
            </a:r>
            <a:r>
              <a:rPr dirty="0" spc="-15"/>
              <a:t>h</a:t>
            </a:r>
            <a:r>
              <a:rPr dirty="0" spc="50"/>
              <a:t>e</a:t>
            </a:r>
            <a:r>
              <a:rPr dirty="0" spc="15"/>
              <a:t>r</a:t>
            </a:r>
            <a:r>
              <a:rPr dirty="0" spc="55"/>
              <a:t>e</a:t>
            </a:r>
            <a:r>
              <a:rPr dirty="0" spc="-254"/>
              <a:t> </a:t>
            </a:r>
            <a:r>
              <a:rPr dirty="0" spc="150"/>
              <a:t>y</a:t>
            </a:r>
            <a:r>
              <a:rPr dirty="0"/>
              <a:t>o</a:t>
            </a:r>
            <a:r>
              <a:rPr dirty="0" spc="-40"/>
              <a:t>u</a:t>
            </a:r>
            <a:r>
              <a:rPr dirty="0" spc="-254"/>
              <a:t> </a:t>
            </a:r>
            <a:r>
              <a:rPr dirty="0" spc="5"/>
              <a:t>l</a:t>
            </a:r>
            <a:r>
              <a:rPr dirty="0"/>
              <a:t>o</a:t>
            </a:r>
            <a:r>
              <a:rPr dirty="0" spc="140"/>
              <a:t>c</a:t>
            </a:r>
            <a:r>
              <a:rPr dirty="0" spc="5"/>
              <a:t>a</a:t>
            </a:r>
            <a:r>
              <a:rPr dirty="0" spc="120"/>
              <a:t>t</a:t>
            </a:r>
            <a:r>
              <a:rPr dirty="0" spc="55"/>
              <a:t>e</a:t>
            </a:r>
            <a:r>
              <a:rPr dirty="0" spc="-254"/>
              <a:t> </a:t>
            </a:r>
            <a:r>
              <a:rPr dirty="0" spc="35"/>
              <a:t>I</a:t>
            </a:r>
            <a:r>
              <a:rPr dirty="0" spc="340"/>
              <a:t>P</a:t>
            </a:r>
            <a:r>
              <a:rPr dirty="0" spc="-254"/>
              <a:t> </a:t>
            </a:r>
            <a:r>
              <a:rPr dirty="0" spc="-85"/>
              <a:t>i</a:t>
            </a:r>
            <a:r>
              <a:rPr dirty="0" spc="-5"/>
              <a:t>n  </a:t>
            </a:r>
            <a:r>
              <a:rPr dirty="0" spc="15"/>
              <a:t>r</a:t>
            </a:r>
            <a:r>
              <a:rPr dirty="0" spc="50"/>
              <a:t>e</a:t>
            </a:r>
            <a:r>
              <a:rPr dirty="0" spc="5"/>
              <a:t>a</a:t>
            </a:r>
            <a:r>
              <a:rPr dirty="0" spc="10"/>
              <a:t>l</a:t>
            </a:r>
            <a:r>
              <a:rPr dirty="0" spc="-254"/>
              <a:t> </a:t>
            </a:r>
            <a:r>
              <a:rPr dirty="0" spc="120"/>
              <a:t>t</a:t>
            </a:r>
            <a:r>
              <a:rPr dirty="0" spc="-85"/>
              <a:t>i</a:t>
            </a:r>
            <a:r>
              <a:rPr dirty="0" spc="-70"/>
              <a:t>m</a:t>
            </a:r>
            <a:r>
              <a:rPr dirty="0" spc="50"/>
              <a:t>e</a:t>
            </a:r>
            <a:r>
              <a:rPr dirty="0" spc="-195"/>
              <a:t>.</a:t>
            </a:r>
            <a:r>
              <a:rPr dirty="0" spc="-254"/>
              <a:t> </a:t>
            </a:r>
            <a:r>
              <a:rPr dirty="0" spc="260"/>
              <a:t>W</a:t>
            </a:r>
            <a:r>
              <a:rPr dirty="0" spc="55"/>
              <a:t>e</a:t>
            </a:r>
            <a:r>
              <a:rPr dirty="0" spc="-254"/>
              <a:t> </a:t>
            </a:r>
            <a:r>
              <a:rPr dirty="0" spc="-15"/>
              <a:t>h</a:t>
            </a:r>
            <a:r>
              <a:rPr dirty="0" spc="5"/>
              <a:t>a</a:t>
            </a:r>
            <a:r>
              <a:rPr dirty="0" spc="175"/>
              <a:t>v</a:t>
            </a:r>
            <a:r>
              <a:rPr dirty="0" spc="55"/>
              <a:t>e</a:t>
            </a:r>
            <a:r>
              <a:rPr dirty="0" spc="-254"/>
              <a:t> </a:t>
            </a:r>
            <a:r>
              <a:rPr dirty="0"/>
              <a:t>o</a:t>
            </a:r>
            <a:r>
              <a:rPr dirty="0" spc="-15"/>
              <a:t>n</a:t>
            </a:r>
            <a:r>
              <a:rPr dirty="0" spc="55"/>
              <a:t>e</a:t>
            </a:r>
            <a:r>
              <a:rPr dirty="0" spc="-254"/>
              <a:t> </a:t>
            </a:r>
            <a:r>
              <a:rPr dirty="0"/>
              <a:t>o</a:t>
            </a:r>
            <a:r>
              <a:rPr dirty="0" spc="50"/>
              <a:t>f</a:t>
            </a:r>
            <a:r>
              <a:rPr dirty="0" spc="-254"/>
              <a:t> </a:t>
            </a:r>
            <a:r>
              <a:rPr dirty="0" spc="120"/>
              <a:t>t</a:t>
            </a:r>
            <a:r>
              <a:rPr dirty="0" spc="-15"/>
              <a:t>h</a:t>
            </a:r>
            <a:r>
              <a:rPr dirty="0" spc="55"/>
              <a:t>e</a:t>
            </a:r>
            <a:r>
              <a:rPr dirty="0" spc="-254"/>
              <a:t> </a:t>
            </a:r>
            <a:r>
              <a:rPr dirty="0" spc="35"/>
              <a:t>b</a:t>
            </a:r>
            <a:r>
              <a:rPr dirty="0" spc="50"/>
              <a:t>e</a:t>
            </a:r>
            <a:r>
              <a:rPr dirty="0" spc="-55"/>
              <a:t>s</a:t>
            </a:r>
            <a:r>
              <a:rPr dirty="0" spc="110"/>
              <a:t>t  </a:t>
            </a:r>
            <a:r>
              <a:rPr dirty="0" spc="120"/>
              <a:t>t</a:t>
            </a:r>
            <a:r>
              <a:rPr dirty="0"/>
              <a:t>oo</a:t>
            </a:r>
            <a:r>
              <a:rPr dirty="0" spc="5"/>
              <a:t>l</a:t>
            </a:r>
            <a:r>
              <a:rPr dirty="0" spc="-50"/>
              <a:t>s</a:t>
            </a:r>
            <a:r>
              <a:rPr dirty="0" spc="-254"/>
              <a:t> </a:t>
            </a:r>
            <a:r>
              <a:rPr dirty="0" spc="5"/>
              <a:t>a</a:t>
            </a:r>
            <a:r>
              <a:rPr dirty="0" spc="-70"/>
              <a:t>m</a:t>
            </a:r>
            <a:r>
              <a:rPr dirty="0"/>
              <a:t>o</a:t>
            </a:r>
            <a:r>
              <a:rPr dirty="0" spc="-15"/>
              <a:t>n</a:t>
            </a:r>
            <a:r>
              <a:rPr dirty="0" spc="-260"/>
              <a:t>g</a:t>
            </a:r>
            <a:r>
              <a:rPr dirty="0" spc="-254"/>
              <a:t> </a:t>
            </a:r>
            <a:r>
              <a:rPr dirty="0" spc="120"/>
              <a:t>t</a:t>
            </a:r>
            <a:r>
              <a:rPr dirty="0" spc="-15"/>
              <a:t>h</a:t>
            </a:r>
            <a:r>
              <a:rPr dirty="0" spc="50"/>
              <a:t>e</a:t>
            </a:r>
            <a:r>
              <a:rPr dirty="0" spc="-65"/>
              <a:t>m</a:t>
            </a:r>
            <a:r>
              <a:rPr dirty="0" spc="-260"/>
              <a:t> </a:t>
            </a:r>
            <a:r>
              <a:rPr dirty="0" spc="175"/>
              <a:t>"</a:t>
            </a:r>
            <a:r>
              <a:rPr dirty="0" spc="35"/>
              <a:t>I</a:t>
            </a:r>
            <a:r>
              <a:rPr dirty="0" spc="-15"/>
              <a:t>n</a:t>
            </a:r>
            <a:r>
              <a:rPr dirty="0" spc="-55"/>
              <a:t>s</a:t>
            </a:r>
            <a:r>
              <a:rPr dirty="0" spc="120"/>
              <a:t>t</a:t>
            </a:r>
            <a:r>
              <a:rPr dirty="0" spc="5"/>
              <a:t>a</a:t>
            </a:r>
            <a:r>
              <a:rPr dirty="0" spc="-265"/>
              <a:t>g</a:t>
            </a:r>
            <a:r>
              <a:rPr dirty="0" spc="15"/>
              <a:t>r</a:t>
            </a:r>
            <a:r>
              <a:rPr dirty="0" spc="5"/>
              <a:t>a</a:t>
            </a:r>
            <a:r>
              <a:rPr dirty="0" spc="-65"/>
              <a:t>m</a:t>
            </a:r>
            <a:r>
              <a:rPr dirty="0" spc="-260"/>
              <a:t> </a:t>
            </a:r>
            <a:r>
              <a:rPr dirty="0" spc="35"/>
              <a:t>I</a:t>
            </a:r>
            <a:r>
              <a:rPr dirty="0" spc="245"/>
              <a:t>P  </a:t>
            </a:r>
            <a:r>
              <a:rPr dirty="0" spc="-5"/>
              <a:t>Address</a:t>
            </a:r>
            <a:r>
              <a:rPr dirty="0" spc="-260"/>
              <a:t> </a:t>
            </a:r>
            <a:r>
              <a:rPr dirty="0" spc="40"/>
              <a:t>Finder"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529771" y="7195878"/>
            <a:ext cx="1130300" cy="404495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2450" spc="5">
                <a:latin typeface="Calibri"/>
                <a:cs typeface="Calibri"/>
              </a:rPr>
              <a:t>iStaunc</a:t>
            </a:r>
            <a:r>
              <a:rPr dirty="0" sz="2450" spc="15">
                <a:latin typeface="Calibri"/>
                <a:cs typeface="Calibri"/>
              </a:rPr>
              <a:t>h</a:t>
            </a:r>
            <a:endParaRPr sz="245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166565" y="5881625"/>
            <a:ext cx="1757680" cy="404495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2450" spc="10">
                <a:latin typeface="Calibri"/>
                <a:cs typeface="Calibri"/>
              </a:rPr>
              <a:t>Been</a:t>
            </a:r>
            <a:r>
              <a:rPr dirty="0" sz="2450" spc="-35">
                <a:latin typeface="Calibri"/>
                <a:cs typeface="Calibri"/>
              </a:rPr>
              <a:t> </a:t>
            </a:r>
            <a:r>
              <a:rPr dirty="0" sz="2450" spc="5">
                <a:latin typeface="Calibri"/>
                <a:cs typeface="Calibri"/>
              </a:rPr>
              <a:t>Verified</a:t>
            </a:r>
            <a:endParaRPr sz="245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2103634" y="4566871"/>
            <a:ext cx="1720214" cy="404495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2450" spc="5">
                <a:latin typeface="Calibri"/>
                <a:cs typeface="Calibri"/>
              </a:rPr>
              <a:t>Social</a:t>
            </a:r>
            <a:r>
              <a:rPr dirty="0" sz="2450" spc="-35">
                <a:latin typeface="Calibri"/>
                <a:cs typeface="Calibri"/>
              </a:rPr>
              <a:t> </a:t>
            </a:r>
            <a:r>
              <a:rPr dirty="0" sz="2450" spc="5">
                <a:latin typeface="Calibri"/>
                <a:cs typeface="Calibri"/>
              </a:rPr>
              <a:t>Catfish</a:t>
            </a:r>
            <a:endParaRPr sz="2450">
              <a:latin typeface="Calibri"/>
              <a:cs typeface="Calibri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1060482" y="4210365"/>
            <a:ext cx="11136630" cy="3851910"/>
            <a:chOff x="1060482" y="4210365"/>
            <a:chExt cx="11136630" cy="3851910"/>
          </a:xfrm>
        </p:grpSpPr>
        <p:sp>
          <p:nvSpPr>
            <p:cNvPr id="6" name="object 6"/>
            <p:cNvSpPr/>
            <p:nvPr/>
          </p:nvSpPr>
          <p:spPr>
            <a:xfrm>
              <a:off x="1167648" y="6852194"/>
              <a:ext cx="3386454" cy="1153160"/>
            </a:xfrm>
            <a:custGeom>
              <a:avLst/>
              <a:gdLst/>
              <a:ahLst/>
              <a:cxnLst/>
              <a:rect l="l" t="t" r="r" b="b"/>
              <a:pathLst>
                <a:path w="3386454" h="1153159">
                  <a:moveTo>
                    <a:pt x="0" y="1152648"/>
                  </a:moveTo>
                  <a:lnTo>
                    <a:pt x="1474012" y="1152648"/>
                  </a:lnTo>
                  <a:lnTo>
                    <a:pt x="1524252" y="1146867"/>
                  </a:lnTo>
                  <a:lnTo>
                    <a:pt x="1570371" y="1130400"/>
                  </a:lnTo>
                  <a:lnTo>
                    <a:pt x="1611054" y="1104562"/>
                  </a:lnTo>
                  <a:lnTo>
                    <a:pt x="1644986" y="1070665"/>
                  </a:lnTo>
                  <a:lnTo>
                    <a:pt x="1670852" y="1030025"/>
                  </a:lnTo>
                  <a:lnTo>
                    <a:pt x="1687336" y="983954"/>
                  </a:lnTo>
                  <a:lnTo>
                    <a:pt x="1693123" y="933766"/>
                  </a:lnTo>
                  <a:lnTo>
                    <a:pt x="1693123" y="218881"/>
                  </a:lnTo>
                  <a:lnTo>
                    <a:pt x="1698910" y="168694"/>
                  </a:lnTo>
                  <a:lnTo>
                    <a:pt x="1715393" y="122623"/>
                  </a:lnTo>
                  <a:lnTo>
                    <a:pt x="1741259" y="81982"/>
                  </a:lnTo>
                  <a:lnTo>
                    <a:pt x="1775191" y="48085"/>
                  </a:lnTo>
                  <a:lnTo>
                    <a:pt x="1815874" y="22247"/>
                  </a:lnTo>
                  <a:lnTo>
                    <a:pt x="1861994" y="5780"/>
                  </a:lnTo>
                  <a:lnTo>
                    <a:pt x="1912234" y="0"/>
                  </a:lnTo>
                  <a:lnTo>
                    <a:pt x="3386246" y="0"/>
                  </a:lnTo>
                </a:path>
              </a:pathLst>
            </a:custGeom>
            <a:ln w="28552">
              <a:solidFill>
                <a:srgbClr val="BD8F53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60482" y="7947736"/>
              <a:ext cx="114303" cy="114214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546757" y="6795087"/>
              <a:ext cx="114303" cy="114214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4626217" y="5557333"/>
              <a:ext cx="3531870" cy="1285875"/>
            </a:xfrm>
            <a:custGeom>
              <a:avLst/>
              <a:gdLst/>
              <a:ahLst/>
              <a:cxnLst/>
              <a:rect l="l" t="t" r="r" b="b"/>
              <a:pathLst>
                <a:path w="3531870" h="1285875">
                  <a:moveTo>
                    <a:pt x="0" y="1285813"/>
                  </a:moveTo>
                  <a:lnTo>
                    <a:pt x="1600366" y="1285813"/>
                  </a:lnTo>
                  <a:lnTo>
                    <a:pt x="1644493" y="1281349"/>
                  </a:lnTo>
                  <a:lnTo>
                    <a:pt x="1685594" y="1268547"/>
                  </a:lnTo>
                  <a:lnTo>
                    <a:pt x="1722787" y="1248288"/>
                  </a:lnTo>
                  <a:lnTo>
                    <a:pt x="1755192" y="1221458"/>
                  </a:lnTo>
                  <a:lnTo>
                    <a:pt x="1781929" y="1188940"/>
                  </a:lnTo>
                  <a:lnTo>
                    <a:pt x="1802117" y="1151617"/>
                  </a:lnTo>
                  <a:lnTo>
                    <a:pt x="1814876" y="1110373"/>
                  </a:lnTo>
                  <a:lnTo>
                    <a:pt x="1819324" y="1066092"/>
                  </a:lnTo>
                  <a:lnTo>
                    <a:pt x="1819324" y="219721"/>
                  </a:lnTo>
                  <a:lnTo>
                    <a:pt x="1823773" y="175440"/>
                  </a:lnTo>
                  <a:lnTo>
                    <a:pt x="1836531" y="134196"/>
                  </a:lnTo>
                  <a:lnTo>
                    <a:pt x="1856719" y="96873"/>
                  </a:lnTo>
                  <a:lnTo>
                    <a:pt x="1883455" y="64355"/>
                  </a:lnTo>
                  <a:lnTo>
                    <a:pt x="1915861" y="37525"/>
                  </a:lnTo>
                  <a:lnTo>
                    <a:pt x="1953054" y="17266"/>
                  </a:lnTo>
                  <a:lnTo>
                    <a:pt x="1994155" y="4463"/>
                  </a:lnTo>
                  <a:lnTo>
                    <a:pt x="2038283" y="0"/>
                  </a:lnTo>
                  <a:lnTo>
                    <a:pt x="3531549" y="0"/>
                  </a:lnTo>
                </a:path>
              </a:pathLst>
            </a:custGeom>
            <a:ln w="28647">
              <a:solidFill>
                <a:srgbClr val="BD8F53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0" name="object 1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150602" y="5500039"/>
              <a:ext cx="114289" cy="114587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8196449" y="4267499"/>
              <a:ext cx="3893820" cy="1276985"/>
            </a:xfrm>
            <a:custGeom>
              <a:avLst/>
              <a:gdLst/>
              <a:ahLst/>
              <a:cxnLst/>
              <a:rect l="l" t="t" r="r" b="b"/>
              <a:pathLst>
                <a:path w="3893820" h="1276985">
                  <a:moveTo>
                    <a:pt x="0" y="1276463"/>
                  </a:moveTo>
                  <a:lnTo>
                    <a:pt x="1781197" y="1276463"/>
                  </a:lnTo>
                  <a:lnTo>
                    <a:pt x="1831438" y="1270679"/>
                  </a:lnTo>
                  <a:lnTo>
                    <a:pt x="1877558" y="1254203"/>
                  </a:lnTo>
                  <a:lnTo>
                    <a:pt x="1918242" y="1228351"/>
                  </a:lnTo>
                  <a:lnTo>
                    <a:pt x="1952175" y="1194436"/>
                  </a:lnTo>
                  <a:lnTo>
                    <a:pt x="1978041" y="1153773"/>
                  </a:lnTo>
                  <a:lnTo>
                    <a:pt x="1994525" y="1107677"/>
                  </a:lnTo>
                  <a:lnTo>
                    <a:pt x="2000312" y="1057463"/>
                  </a:lnTo>
                  <a:lnTo>
                    <a:pt x="2000312" y="219000"/>
                  </a:lnTo>
                  <a:lnTo>
                    <a:pt x="2006099" y="168785"/>
                  </a:lnTo>
                  <a:lnTo>
                    <a:pt x="2022583" y="122689"/>
                  </a:lnTo>
                  <a:lnTo>
                    <a:pt x="2048449" y="82026"/>
                  </a:lnTo>
                  <a:lnTo>
                    <a:pt x="2082382" y="48111"/>
                  </a:lnTo>
                  <a:lnTo>
                    <a:pt x="2123066" y="22259"/>
                  </a:lnTo>
                  <a:lnTo>
                    <a:pt x="2169187" y="5783"/>
                  </a:lnTo>
                  <a:lnTo>
                    <a:pt x="2219428" y="0"/>
                  </a:lnTo>
                  <a:lnTo>
                    <a:pt x="3893448" y="0"/>
                  </a:lnTo>
                </a:path>
              </a:pathLst>
            </a:custGeom>
            <a:ln w="28566">
              <a:solidFill>
                <a:srgbClr val="BD8F53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2" name="object 1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2082756" y="4210365"/>
              <a:ext cx="114313" cy="114268"/>
            </a:xfrm>
            <a:prstGeom prst="rect">
              <a:avLst/>
            </a:prstGeom>
          </p:spPr>
        </p:pic>
      </p:grpSp>
      <p:sp>
        <p:nvSpPr>
          <p:cNvPr id="13" name="object 13"/>
          <p:cNvSpPr/>
          <p:nvPr/>
        </p:nvSpPr>
        <p:spPr>
          <a:xfrm>
            <a:off x="1028700" y="1091687"/>
            <a:ext cx="15154910" cy="14604"/>
          </a:xfrm>
          <a:custGeom>
            <a:avLst/>
            <a:gdLst/>
            <a:ahLst/>
            <a:cxnLst/>
            <a:rect l="l" t="t" r="r" b="b"/>
            <a:pathLst>
              <a:path w="15154910" h="14605">
                <a:moveTo>
                  <a:pt x="0" y="14069"/>
                </a:moveTo>
                <a:lnTo>
                  <a:pt x="15154377" y="0"/>
                </a:lnTo>
              </a:path>
            </a:pathLst>
          </a:custGeom>
          <a:ln w="19050">
            <a:solidFill>
              <a:srgbClr val="BD8F53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 txBox="1"/>
          <p:nvPr/>
        </p:nvSpPr>
        <p:spPr>
          <a:xfrm>
            <a:off x="1015991" y="8231940"/>
            <a:ext cx="2210435" cy="404495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2450" spc="10">
                <a:latin typeface="Calibri"/>
                <a:cs typeface="Calibri"/>
              </a:rPr>
              <a:t>Grabify</a:t>
            </a:r>
            <a:r>
              <a:rPr dirty="0" sz="2450" spc="-35">
                <a:latin typeface="Calibri"/>
                <a:cs typeface="Calibri"/>
              </a:rPr>
              <a:t> </a:t>
            </a:r>
            <a:r>
              <a:rPr dirty="0" sz="2450" spc="10">
                <a:latin typeface="Calibri"/>
                <a:cs typeface="Calibri"/>
              </a:rPr>
              <a:t>IP</a:t>
            </a:r>
            <a:r>
              <a:rPr dirty="0" sz="2450" spc="-35">
                <a:latin typeface="Calibri"/>
                <a:cs typeface="Calibri"/>
              </a:rPr>
              <a:t> </a:t>
            </a:r>
            <a:r>
              <a:rPr dirty="0" sz="2450" spc="10">
                <a:latin typeface="Calibri"/>
                <a:cs typeface="Calibri"/>
              </a:rPr>
              <a:t>Logger</a:t>
            </a:r>
            <a:endParaRPr sz="245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047774" y="7387730"/>
            <a:ext cx="143510" cy="492759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dirty="0" sz="3050" spc="-690" i="1">
                <a:latin typeface="Cambria"/>
                <a:cs typeface="Cambria"/>
              </a:rPr>
              <a:t>1</a:t>
            </a:r>
            <a:endParaRPr sz="3050">
              <a:latin typeface="Cambria"/>
              <a:cs typeface="Cambri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567605" y="6000201"/>
            <a:ext cx="208279" cy="492759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dirty="0" sz="3050" spc="-175" i="1">
                <a:latin typeface="Cambria"/>
                <a:cs typeface="Cambria"/>
              </a:rPr>
              <a:t>2</a:t>
            </a:r>
            <a:endParaRPr sz="3050">
              <a:latin typeface="Cambria"/>
              <a:cs typeface="Cambri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8157974" y="4690147"/>
            <a:ext cx="171450" cy="492759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dirty="0" sz="3050" spc="-470" i="1">
                <a:latin typeface="Cambria"/>
                <a:cs typeface="Cambria"/>
              </a:rPr>
              <a:t>3</a:t>
            </a:r>
            <a:endParaRPr sz="3050">
              <a:latin typeface="Cambria"/>
              <a:cs typeface="Cambri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1971290" y="3511633"/>
            <a:ext cx="216535" cy="492759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dirty="0" sz="3050" spc="-110" i="1">
                <a:latin typeface="Cambria"/>
                <a:cs typeface="Cambria"/>
              </a:rPr>
              <a:t>4</a:t>
            </a:r>
            <a:endParaRPr sz="3050">
              <a:latin typeface="Cambria"/>
              <a:cs typeface="Cambria"/>
            </a:endParaRPr>
          </a:p>
        </p:txBody>
      </p:sp>
      <p:sp>
        <p:nvSpPr>
          <p:cNvPr id="19" name="object 19"/>
          <p:cNvSpPr txBox="1">
            <a:spLocks noGrp="1"/>
          </p:cNvSpPr>
          <p:nvPr>
            <p:ph type="title"/>
          </p:nvPr>
        </p:nvSpPr>
        <p:spPr>
          <a:xfrm>
            <a:off x="1016000" y="1311360"/>
            <a:ext cx="7008495" cy="3073400"/>
          </a:xfrm>
          <a:prstGeom prst="rect"/>
        </p:spPr>
        <p:txBody>
          <a:bodyPr wrap="square" lIns="0" tIns="101600" rIns="0" bIns="0" rtlCol="0" vert="horz">
            <a:spAutoFit/>
          </a:bodyPr>
          <a:lstStyle/>
          <a:p>
            <a:pPr marL="12700" marR="5080">
              <a:lnSpc>
                <a:spcPts val="7800"/>
              </a:lnSpc>
              <a:spcBef>
                <a:spcPts val="800"/>
              </a:spcBef>
            </a:pPr>
            <a:r>
              <a:rPr dirty="0" sz="7000" spc="50">
                <a:solidFill>
                  <a:srgbClr val="9A4818"/>
                </a:solidFill>
              </a:rPr>
              <a:t>Best </a:t>
            </a:r>
            <a:r>
              <a:rPr dirty="0" sz="7000" spc="65">
                <a:solidFill>
                  <a:srgbClr val="9A4818"/>
                </a:solidFill>
              </a:rPr>
              <a:t>Instagram </a:t>
            </a:r>
            <a:r>
              <a:rPr dirty="0" sz="7000" spc="480">
                <a:solidFill>
                  <a:srgbClr val="9A4818"/>
                </a:solidFill>
              </a:rPr>
              <a:t>IP </a:t>
            </a:r>
            <a:r>
              <a:rPr dirty="0" sz="7000" spc="-1530">
                <a:solidFill>
                  <a:srgbClr val="9A4818"/>
                </a:solidFill>
              </a:rPr>
              <a:t> </a:t>
            </a:r>
            <a:r>
              <a:rPr dirty="0" sz="7000" spc="40">
                <a:solidFill>
                  <a:srgbClr val="9A4818"/>
                </a:solidFill>
              </a:rPr>
              <a:t>Address</a:t>
            </a:r>
            <a:r>
              <a:rPr dirty="0" sz="7000" spc="80">
                <a:solidFill>
                  <a:srgbClr val="9A4818"/>
                </a:solidFill>
              </a:rPr>
              <a:t> </a:t>
            </a:r>
            <a:r>
              <a:rPr dirty="0" sz="7000" spc="120">
                <a:solidFill>
                  <a:srgbClr val="9A4818"/>
                </a:solidFill>
              </a:rPr>
              <a:t>Finder </a:t>
            </a:r>
            <a:r>
              <a:rPr dirty="0" sz="7000" spc="125">
                <a:solidFill>
                  <a:srgbClr val="9A4818"/>
                </a:solidFill>
              </a:rPr>
              <a:t> </a:t>
            </a:r>
            <a:r>
              <a:rPr dirty="0" sz="7000" spc="-15">
                <a:solidFill>
                  <a:srgbClr val="9A4818"/>
                </a:solidFill>
              </a:rPr>
              <a:t>Website</a:t>
            </a:r>
            <a:endParaRPr sz="7000"/>
          </a:p>
        </p:txBody>
      </p:sp>
      <p:grpSp>
        <p:nvGrpSpPr>
          <p:cNvPr id="20" name="object 20"/>
          <p:cNvGrpSpPr/>
          <p:nvPr/>
        </p:nvGrpSpPr>
        <p:grpSpPr>
          <a:xfrm>
            <a:off x="12173091" y="2924873"/>
            <a:ext cx="4015104" cy="1348105"/>
            <a:chOff x="12173091" y="2924873"/>
            <a:chExt cx="4015104" cy="1348105"/>
          </a:xfrm>
        </p:grpSpPr>
        <p:sp>
          <p:nvSpPr>
            <p:cNvPr id="21" name="object 21"/>
            <p:cNvSpPr/>
            <p:nvPr/>
          </p:nvSpPr>
          <p:spPr>
            <a:xfrm>
              <a:off x="12187375" y="2982007"/>
              <a:ext cx="3893820" cy="1276985"/>
            </a:xfrm>
            <a:custGeom>
              <a:avLst/>
              <a:gdLst/>
              <a:ahLst/>
              <a:cxnLst/>
              <a:rect l="l" t="t" r="r" b="b"/>
              <a:pathLst>
                <a:path w="3893819" h="1276985">
                  <a:moveTo>
                    <a:pt x="0" y="1276463"/>
                  </a:moveTo>
                  <a:lnTo>
                    <a:pt x="1781195" y="1276463"/>
                  </a:lnTo>
                  <a:lnTo>
                    <a:pt x="1831437" y="1270679"/>
                  </a:lnTo>
                  <a:lnTo>
                    <a:pt x="1877557" y="1254204"/>
                  </a:lnTo>
                  <a:lnTo>
                    <a:pt x="1918241" y="1228351"/>
                  </a:lnTo>
                  <a:lnTo>
                    <a:pt x="1952174" y="1194436"/>
                  </a:lnTo>
                  <a:lnTo>
                    <a:pt x="1978040" y="1153774"/>
                  </a:lnTo>
                  <a:lnTo>
                    <a:pt x="1994524" y="1107678"/>
                  </a:lnTo>
                  <a:lnTo>
                    <a:pt x="2000311" y="1057463"/>
                  </a:lnTo>
                  <a:lnTo>
                    <a:pt x="2000311" y="219000"/>
                  </a:lnTo>
                  <a:lnTo>
                    <a:pt x="2006098" y="168785"/>
                  </a:lnTo>
                  <a:lnTo>
                    <a:pt x="2022582" y="122689"/>
                  </a:lnTo>
                  <a:lnTo>
                    <a:pt x="2048448" y="82026"/>
                  </a:lnTo>
                  <a:lnTo>
                    <a:pt x="2082381" y="48111"/>
                  </a:lnTo>
                  <a:lnTo>
                    <a:pt x="2123065" y="22259"/>
                  </a:lnTo>
                  <a:lnTo>
                    <a:pt x="2169186" y="5783"/>
                  </a:lnTo>
                  <a:lnTo>
                    <a:pt x="2219427" y="0"/>
                  </a:lnTo>
                  <a:lnTo>
                    <a:pt x="3893448" y="0"/>
                  </a:lnTo>
                </a:path>
              </a:pathLst>
            </a:custGeom>
            <a:ln w="28566">
              <a:solidFill>
                <a:srgbClr val="BD8F53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22" name="object 2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6073682" y="2924873"/>
              <a:ext cx="114313" cy="114268"/>
            </a:xfrm>
            <a:prstGeom prst="rect">
              <a:avLst/>
            </a:prstGeom>
          </p:spPr>
        </p:pic>
      </p:grpSp>
      <p:sp>
        <p:nvSpPr>
          <p:cNvPr id="23" name="object 23"/>
          <p:cNvSpPr txBox="1"/>
          <p:nvPr/>
        </p:nvSpPr>
        <p:spPr>
          <a:xfrm>
            <a:off x="16007867" y="2180983"/>
            <a:ext cx="182245" cy="492759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dirty="0" sz="3050" spc="-380" i="1">
                <a:latin typeface="Cambria"/>
                <a:cs typeface="Cambria"/>
              </a:rPr>
              <a:t>5</a:t>
            </a:r>
            <a:endParaRPr sz="3050">
              <a:latin typeface="Cambria"/>
              <a:cs typeface="Cambri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6007867" y="3103927"/>
            <a:ext cx="969010" cy="404495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2450" spc="10">
                <a:latin typeface="Calibri"/>
                <a:cs typeface="Calibri"/>
              </a:rPr>
              <a:t>Spoke</a:t>
            </a:r>
            <a:r>
              <a:rPr dirty="0" sz="2450" spc="15">
                <a:latin typeface="Calibri"/>
                <a:cs typeface="Calibri"/>
              </a:rPr>
              <a:t>o</a:t>
            </a:r>
            <a:endParaRPr sz="245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994338" y="3005737"/>
            <a:ext cx="7143750" cy="1092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0" spc="120">
                <a:solidFill>
                  <a:srgbClr val="9A4818"/>
                </a:solidFill>
                <a:latin typeface="Cambria"/>
                <a:cs typeface="Cambria"/>
              </a:rPr>
              <a:t>Visit</a:t>
            </a:r>
            <a:r>
              <a:rPr dirty="0" sz="7000" spc="70">
                <a:solidFill>
                  <a:srgbClr val="9A4818"/>
                </a:solidFill>
                <a:latin typeface="Cambria"/>
                <a:cs typeface="Cambria"/>
              </a:rPr>
              <a:t> </a:t>
            </a:r>
            <a:r>
              <a:rPr dirty="0" sz="7000" spc="310">
                <a:solidFill>
                  <a:srgbClr val="9A4818"/>
                </a:solidFill>
                <a:latin typeface="Cambria"/>
                <a:cs typeface="Cambria"/>
              </a:rPr>
              <a:t>Our</a:t>
            </a:r>
            <a:r>
              <a:rPr dirty="0" sz="7000" spc="75">
                <a:solidFill>
                  <a:srgbClr val="9A4818"/>
                </a:solidFill>
                <a:latin typeface="Cambria"/>
                <a:cs typeface="Cambria"/>
              </a:rPr>
              <a:t> </a:t>
            </a:r>
            <a:r>
              <a:rPr dirty="0" sz="7000" spc="5">
                <a:solidFill>
                  <a:srgbClr val="9A4818"/>
                </a:solidFill>
                <a:latin typeface="Cambria"/>
                <a:cs typeface="Cambria"/>
              </a:rPr>
              <a:t>Website:</a:t>
            </a:r>
            <a:endParaRPr sz="7000">
              <a:latin typeface="Cambria"/>
              <a:cs typeface="Cambria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654459" y="5231142"/>
            <a:ext cx="10730230" cy="57150"/>
          </a:xfrm>
          <a:custGeom>
            <a:avLst/>
            <a:gdLst/>
            <a:ahLst/>
            <a:cxnLst/>
            <a:rect l="l" t="t" r="r" b="b"/>
            <a:pathLst>
              <a:path w="10730230" h="57150">
                <a:moveTo>
                  <a:pt x="10730090" y="0"/>
                </a:moveTo>
                <a:lnTo>
                  <a:pt x="6081026" y="0"/>
                </a:lnTo>
                <a:lnTo>
                  <a:pt x="4311307" y="0"/>
                </a:lnTo>
                <a:lnTo>
                  <a:pt x="0" y="0"/>
                </a:lnTo>
                <a:lnTo>
                  <a:pt x="0" y="57150"/>
                </a:lnTo>
                <a:lnTo>
                  <a:pt x="4311307" y="57150"/>
                </a:lnTo>
                <a:lnTo>
                  <a:pt x="6081026" y="57150"/>
                </a:lnTo>
                <a:lnTo>
                  <a:pt x="10730090" y="57150"/>
                </a:lnTo>
                <a:lnTo>
                  <a:pt x="10730090" y="0"/>
                </a:lnTo>
                <a:close/>
              </a:path>
            </a:pathLst>
          </a:custGeom>
          <a:solidFill>
            <a:srgbClr val="BD8F5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1890588" y="4519962"/>
            <a:ext cx="14507210" cy="8178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heavy" sz="5200" spc="5">
                <a:solidFill>
                  <a:srgbClr val="BD8F53"/>
                </a:solidFill>
                <a:uFill>
                  <a:solidFill>
                    <a:srgbClr val="BD8F53"/>
                  </a:solidFill>
                </a:uFill>
                <a:latin typeface="Cambria"/>
                <a:cs typeface="Cambria"/>
                <a:hlinkClick r:id="rId2"/>
              </a:rPr>
              <a:t>www.online</a:t>
            </a:r>
            <a:r>
              <a:rPr dirty="0" sz="5200" spc="5">
                <a:solidFill>
                  <a:srgbClr val="BD8F53"/>
                </a:solidFill>
                <a:latin typeface="Cambria"/>
                <a:cs typeface="Cambria"/>
                <a:hlinkClick r:id="rId2"/>
              </a:rPr>
              <a:t>geeks.net/instagram-ip-address-finder</a:t>
            </a:r>
            <a:endParaRPr sz="5200">
              <a:latin typeface="Cambria"/>
              <a:cs typeface="Cambria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1545"/>
              <a:t>THANK</a:t>
            </a:r>
            <a:r>
              <a:rPr dirty="0" spc="140"/>
              <a:t> </a:t>
            </a:r>
            <a:r>
              <a:rPr dirty="0" spc="1785"/>
              <a:t>YOU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BD8F53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Robert Stark</dc:creator>
  <cp:keywords>DAFewSSJfIg,BAFaoQ2Rad4</cp:keywords>
  <dc:title>Portfolio Presentation</dc:title>
  <dcterms:created xsi:type="dcterms:W3CDTF">2023-03-31T11:32:53Z</dcterms:created>
  <dcterms:modified xsi:type="dcterms:W3CDTF">2023-03-31T11:32:53Z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2023-03-31T00:00:00Z</vt:filetime>
  </property>
  <property fmtid="{D5CDD505-2E9C-101B-9397-08002B2CF9AE}" pid="3" name="Creator">
    <vt:lpwstr>Canva</vt:lpwstr>
  </property>
  <property fmtid="{D5CDD505-2E9C-101B-9397-08002B2CF9AE}" pid="4" name="LastSaved">
    <vt:filetime>2023-03-31T00:00:00Z</vt:filetime>
  </property>
</Properties>
</file>